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0.xml" ContentType="application/vnd.openxmlformats-officedocument.presentationml.notesSlide+xml"/>
  <Override PartName="/ppt/charts/chart3.xml" ContentType="application/vnd.openxmlformats-officedocument.drawingml.chart+xml"/>
  <Override PartName="/ppt/notesSlides/notesSlide31.xml" ContentType="application/vnd.openxmlformats-officedocument.presentationml.notesSlide+xml"/>
  <Override PartName="/ppt/charts/chart4.xml" ContentType="application/vnd.openxmlformats-officedocument.drawingml.chart+xml"/>
  <Override PartName="/ppt/notesSlides/notesSlide32.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3.xml" ContentType="application/vnd.openxmlformats-officedocument.presentationml.notesSlide+xml"/>
  <Override PartName="/ppt/charts/chart7.xml" ContentType="application/vnd.openxmlformats-officedocument.drawingml.chart+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8.xml" ContentType="application/vnd.openxmlformats-officedocument.drawingml.chart+xml"/>
  <Override PartName="/ppt/drawings/drawing1.xml" ContentType="application/vnd.openxmlformats-officedocument.drawingml.chartshape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2">
  <p:sldMasterIdLst>
    <p:sldMasterId id="2147483661" r:id="rId2"/>
  </p:sldMasterIdLst>
  <p:notesMasterIdLst>
    <p:notesMasterId r:id="rId107"/>
  </p:notesMasterIdLst>
  <p:handoutMasterIdLst>
    <p:handoutMasterId r:id="rId108"/>
  </p:handoutMasterIdLst>
  <p:sldIdLst>
    <p:sldId id="328" r:id="rId3"/>
    <p:sldId id="557" r:id="rId4"/>
    <p:sldId id="617" r:id="rId5"/>
    <p:sldId id="709" r:id="rId6"/>
    <p:sldId id="708" r:id="rId7"/>
    <p:sldId id="618" r:id="rId8"/>
    <p:sldId id="636" r:id="rId9"/>
    <p:sldId id="637" r:id="rId10"/>
    <p:sldId id="638" r:id="rId11"/>
    <p:sldId id="639" r:id="rId12"/>
    <p:sldId id="640" r:id="rId13"/>
    <p:sldId id="641" r:id="rId14"/>
    <p:sldId id="658" r:id="rId15"/>
    <p:sldId id="659" r:id="rId16"/>
    <p:sldId id="660" r:id="rId17"/>
    <p:sldId id="661" r:id="rId18"/>
    <p:sldId id="662" r:id="rId19"/>
    <p:sldId id="663" r:id="rId20"/>
    <p:sldId id="664" r:id="rId21"/>
    <p:sldId id="665" r:id="rId22"/>
    <p:sldId id="666" r:id="rId23"/>
    <p:sldId id="667" r:id="rId24"/>
    <p:sldId id="668" r:id="rId25"/>
    <p:sldId id="669" r:id="rId26"/>
    <p:sldId id="670" r:id="rId27"/>
    <p:sldId id="671" r:id="rId28"/>
    <p:sldId id="672" r:id="rId29"/>
    <p:sldId id="673" r:id="rId30"/>
    <p:sldId id="674" r:id="rId31"/>
    <p:sldId id="726" r:id="rId32"/>
    <p:sldId id="727" r:id="rId33"/>
    <p:sldId id="728" r:id="rId34"/>
    <p:sldId id="678" r:id="rId35"/>
    <p:sldId id="679" r:id="rId36"/>
    <p:sldId id="680" r:id="rId37"/>
    <p:sldId id="681" r:id="rId38"/>
    <p:sldId id="682" r:id="rId39"/>
    <p:sldId id="683" r:id="rId40"/>
    <p:sldId id="684" r:id="rId41"/>
    <p:sldId id="685" r:id="rId42"/>
    <p:sldId id="686" r:id="rId43"/>
    <p:sldId id="687" r:id="rId44"/>
    <p:sldId id="688" r:id="rId45"/>
    <p:sldId id="689" r:id="rId46"/>
    <p:sldId id="690" r:id="rId47"/>
    <p:sldId id="691" r:id="rId48"/>
    <p:sldId id="692" r:id="rId49"/>
    <p:sldId id="693" r:id="rId50"/>
    <p:sldId id="694" r:id="rId51"/>
    <p:sldId id="695" r:id="rId52"/>
    <p:sldId id="696" r:id="rId53"/>
    <p:sldId id="697" r:id="rId54"/>
    <p:sldId id="698" r:id="rId55"/>
    <p:sldId id="699" r:id="rId56"/>
    <p:sldId id="700" r:id="rId57"/>
    <p:sldId id="701" r:id="rId58"/>
    <p:sldId id="702" r:id="rId59"/>
    <p:sldId id="703" r:id="rId60"/>
    <p:sldId id="704" r:id="rId61"/>
    <p:sldId id="705" r:id="rId62"/>
    <p:sldId id="706" r:id="rId63"/>
    <p:sldId id="712" r:id="rId64"/>
    <p:sldId id="713" r:id="rId65"/>
    <p:sldId id="714" r:id="rId66"/>
    <p:sldId id="715" r:id="rId67"/>
    <p:sldId id="716" r:id="rId68"/>
    <p:sldId id="717" r:id="rId69"/>
    <p:sldId id="718" r:id="rId70"/>
    <p:sldId id="719" r:id="rId71"/>
    <p:sldId id="720" r:id="rId72"/>
    <p:sldId id="721" r:id="rId73"/>
    <p:sldId id="722" r:id="rId74"/>
    <p:sldId id="723" r:id="rId75"/>
    <p:sldId id="724" r:id="rId76"/>
    <p:sldId id="725" r:id="rId77"/>
    <p:sldId id="610" r:id="rId78"/>
    <p:sldId id="569" r:id="rId79"/>
    <p:sldId id="611" r:id="rId80"/>
    <p:sldId id="570" r:id="rId81"/>
    <p:sldId id="571" r:id="rId82"/>
    <p:sldId id="572" r:id="rId83"/>
    <p:sldId id="573" r:id="rId84"/>
    <p:sldId id="574" r:id="rId85"/>
    <p:sldId id="575" r:id="rId86"/>
    <p:sldId id="576" r:id="rId87"/>
    <p:sldId id="577" r:id="rId88"/>
    <p:sldId id="605" r:id="rId89"/>
    <p:sldId id="597" r:id="rId90"/>
    <p:sldId id="598" r:id="rId91"/>
    <p:sldId id="599" r:id="rId92"/>
    <p:sldId id="600" r:id="rId93"/>
    <p:sldId id="606" r:id="rId94"/>
    <p:sldId id="607" r:id="rId95"/>
    <p:sldId id="601" r:id="rId96"/>
    <p:sldId id="602" r:id="rId97"/>
    <p:sldId id="603" r:id="rId98"/>
    <p:sldId id="604" r:id="rId99"/>
    <p:sldId id="615" r:id="rId100"/>
    <p:sldId id="614" r:id="rId101"/>
    <p:sldId id="616" r:id="rId102"/>
    <p:sldId id="707" r:id="rId103"/>
    <p:sldId id="710" r:id="rId104"/>
    <p:sldId id="711" r:id="rId105"/>
    <p:sldId id="539" r:id="rId106"/>
  </p:sldIdLst>
  <p:sldSz cx="9144000" cy="6858000" type="screen4x3"/>
  <p:notesSz cx="7104063" cy="10234613"/>
  <p:custDataLst>
    <p:tags r:id="rId109"/>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128459"/>
    <a:srgbClr val="006600"/>
    <a:srgbClr val="339933"/>
    <a:srgbClr val="1D7967"/>
    <a:srgbClr val="B9EA88"/>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92" autoAdjust="0"/>
    <p:restoredTop sz="95256" autoAdjust="0"/>
  </p:normalViewPr>
  <p:slideViewPr>
    <p:cSldViewPr>
      <p:cViewPr varScale="1">
        <p:scale>
          <a:sx n="68" d="100"/>
          <a:sy n="68" d="100"/>
        </p:scale>
        <p:origin x="1338" y="4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theme" Target="theme/theme1.xml"/><Relationship Id="rId16" Type="http://schemas.openxmlformats.org/officeDocument/2006/relationships/slide" Target="slides/slide14.xml"/><Relationship Id="rId107" Type="http://schemas.openxmlformats.org/officeDocument/2006/relationships/notesMaster" Target="notesMasters/notesMaster1.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tableStyles" Target="tableStyle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handoutMaster" Target="handoutMasters/handoutMaster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tags" Target="tags/tag1.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1.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10.10.10.4\ressources\Budgets\EXERCICES\Budget%202022\Etude%20de%20CA2021%20BP%202022.xls"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0.10.10.4\ressources\Budgets\EXERCICES\Budget%202022\Etude%20de%20CA2021%20BP%202022.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10.10.10.4\ressources\Budgets\EXERCICES\Budget%202022\Etude%20de%20CA2021%20BP%202022.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10.10.10.4\ressources\Budgets\EXERCICES\Budget%202022\Etude%20de%20CA2021%20BP%202022.xls"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10.10.10.4\ressources\Budgets\EXERCICES\Budget%202022\Etude%20de%20CA2021%20BP%202022.xls"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oleObject" Target="file:///\\10.10.10.4\ressources\Budgets\EXERCICES\Budget%202022\Etude%20de%20CA2021%20BP%202022.xls"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1" Type="http://schemas.openxmlformats.org/officeDocument/2006/relationships/oleObject" Target="file:///\\10.10.10.4\ressources\Budgets\EXERCICES\Budget%202022\Etude%20de%20CA2021%20BP%202022.xls"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10.10.10.4\ressources\Budgets\EXERCICES\Budget%202022\Etude%20de%20CA2021%20BP%202022.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err="1"/>
              <a:t>Fonctionnement</a:t>
            </a:r>
            <a:r>
              <a:rPr lang="en-US" dirty="0"/>
              <a:t>,</a:t>
            </a:r>
          </a:p>
          <a:p>
            <a:pPr>
              <a:defRPr/>
            </a:pPr>
            <a:r>
              <a:rPr lang="en-US" dirty="0"/>
              <a:t> </a:t>
            </a:r>
          </a:p>
        </c:rich>
      </c:tx>
      <c:layout>
        <c:manualLayout>
          <c:xMode val="edge"/>
          <c:yMode val="edge"/>
          <c:x val="3.7170641761530301E-2"/>
          <c:y val="5.555555555555554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0.11254705241182549"/>
          <c:y val="0.29181102362204747"/>
          <c:w val="0.18741759812932576"/>
          <c:h val="0.59276684164479465"/>
        </c:manualLayout>
      </c:layout>
      <c:pieChart>
        <c:varyColors val="1"/>
        <c:ser>
          <c:idx val="0"/>
          <c:order val="0"/>
          <c:tx>
            <c:strRef>
              <c:f>résultats!$AO$10</c:f>
              <c:strCache>
                <c:ptCount val="1"/>
                <c:pt idx="0">
                  <c:v>Fonctionnement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17C-414D-949A-C2E88C259FB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17C-414D-949A-C2E88C259FB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17C-414D-949A-C2E88C259FB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17C-414D-949A-C2E88C259FBC}"/>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fr-FR"/>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résultats!$AN$11:$AN$14</c:f>
              <c:strCache>
                <c:ptCount val="4"/>
                <c:pt idx="0">
                  <c:v>partie statutaire réelle</c:v>
                </c:pt>
                <c:pt idx="1">
                  <c:v>ecritures d'ordre</c:v>
                </c:pt>
                <c:pt idx="2">
                  <c:v>report</c:v>
                </c:pt>
                <c:pt idx="3">
                  <c:v>partie PA</c:v>
                </c:pt>
              </c:strCache>
            </c:strRef>
          </c:cat>
          <c:val>
            <c:numRef>
              <c:f>résultats!$AO$11:$AO$14</c:f>
              <c:numCache>
                <c:formatCode>#,##0</c:formatCode>
                <c:ptCount val="4"/>
                <c:pt idx="0">
                  <c:v>1347873</c:v>
                </c:pt>
                <c:pt idx="1">
                  <c:v>220474.66</c:v>
                </c:pt>
                <c:pt idx="2">
                  <c:v>402902.94</c:v>
                </c:pt>
                <c:pt idx="3" formatCode="#\ ##0\ &quot;€&quot;">
                  <c:v>873617.12</c:v>
                </c:pt>
              </c:numCache>
            </c:numRef>
          </c:val>
          <c:extLst>
            <c:ext xmlns:c16="http://schemas.microsoft.com/office/drawing/2014/chart" uri="{C3380CC4-5D6E-409C-BE32-E72D297353CC}">
              <c16:uniqueId val="{00000008-E17C-414D-949A-C2E88C259FBC}"/>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254252970962386"/>
          <c:y val="0.18819881889763787"/>
          <c:w val="0.26579208547861061"/>
          <c:h val="0.6981393992417616"/>
        </c:manualLayout>
      </c:layout>
      <c:overlay val="0"/>
      <c:spPr>
        <a:solidFill>
          <a:schemeClr val="bg1"/>
        </a:solid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err="1"/>
              <a:t>Investissement</a:t>
            </a:r>
            <a:r>
              <a:rPr lang="en-US" dirty="0"/>
              <a:t>, </a:t>
            </a:r>
          </a:p>
        </c:rich>
      </c:tx>
      <c:layout>
        <c:manualLayout>
          <c:xMode val="edge"/>
          <c:yMode val="edge"/>
          <c:x val="0.33252077865266894"/>
          <c:y val="0.10648148148148157"/>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0.40708333333333341"/>
          <c:y val="0.36157407407407438"/>
          <c:w val="0.34972222222222232"/>
          <c:h val="0.58287037037037071"/>
        </c:manualLayout>
      </c:layout>
      <c:pieChart>
        <c:varyColors val="1"/>
        <c:ser>
          <c:idx val="0"/>
          <c:order val="0"/>
          <c:tx>
            <c:strRef>
              <c:f>résultats!$AP$10</c:f>
              <c:strCache>
                <c:ptCount val="1"/>
                <c:pt idx="0">
                  <c:v>investissement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548-405A-BABF-CA9F21CF041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548-405A-BABF-CA9F21CF041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548-405A-BABF-CA9F21CF041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548-405A-BABF-CA9F21CF041C}"/>
              </c:ext>
            </c:extLst>
          </c:dPt>
          <c:dLbls>
            <c:dLbl>
              <c:idx val="1"/>
              <c:delete val="1"/>
              <c:extLst>
                <c:ext xmlns:c15="http://schemas.microsoft.com/office/drawing/2012/chart" uri="{CE6537A1-D6FC-4f65-9D91-7224C49458BB}"/>
                <c:ext xmlns:c16="http://schemas.microsoft.com/office/drawing/2014/chart" uri="{C3380CC4-5D6E-409C-BE32-E72D297353CC}">
                  <c16:uniqueId val="{00000003-2548-405A-BABF-CA9F21CF041C}"/>
                </c:ext>
              </c:extLst>
            </c:dLbl>
            <c:dLbl>
              <c:idx val="2"/>
              <c:delete val="1"/>
              <c:extLst>
                <c:ext xmlns:c15="http://schemas.microsoft.com/office/drawing/2012/chart" uri="{CE6537A1-D6FC-4f65-9D91-7224C49458BB}"/>
                <c:ext xmlns:c16="http://schemas.microsoft.com/office/drawing/2014/chart" uri="{C3380CC4-5D6E-409C-BE32-E72D297353CC}">
                  <c16:uniqueId val="{00000005-2548-405A-BABF-CA9F21CF041C}"/>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résultats!$AN$11:$AN$14</c:f>
              <c:strCache>
                <c:ptCount val="4"/>
                <c:pt idx="0">
                  <c:v>partie statutaire réelle</c:v>
                </c:pt>
                <c:pt idx="1">
                  <c:v>ecritures d'ordre</c:v>
                </c:pt>
                <c:pt idx="2">
                  <c:v>report</c:v>
                </c:pt>
                <c:pt idx="3">
                  <c:v>partie PA</c:v>
                </c:pt>
              </c:strCache>
            </c:strRef>
          </c:cat>
          <c:val>
            <c:numRef>
              <c:f>résultats!$AP$11:$AP$14</c:f>
              <c:numCache>
                <c:formatCode>General</c:formatCode>
                <c:ptCount val="4"/>
                <c:pt idx="0" formatCode="#,##0">
                  <c:v>229679.08</c:v>
                </c:pt>
                <c:pt idx="3" formatCode="#\ ##0\ &quot;€&quot;">
                  <c:v>300925.27</c:v>
                </c:pt>
              </c:numCache>
            </c:numRef>
          </c:val>
          <c:extLst>
            <c:ext xmlns:c16="http://schemas.microsoft.com/office/drawing/2014/chart" uri="{C3380CC4-5D6E-409C-BE32-E72D297353CC}">
              <c16:uniqueId val="{00000008-2548-405A-BABF-CA9F21CF041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48805923164632"/>
          <c:y val="0.14351851851851852"/>
          <c:w val="0.59981906263991269"/>
          <c:h val="0.67880067074949035"/>
        </c:manualLayout>
      </c:layout>
      <c:lineChart>
        <c:grouping val="standard"/>
        <c:varyColors val="0"/>
        <c:ser>
          <c:idx val="0"/>
          <c:order val="0"/>
          <c:tx>
            <c:strRef>
              <c:f>résultats!$V$11</c:f>
              <c:strCache>
                <c:ptCount val="1"/>
                <c:pt idx="0">
                  <c:v>Charges à caractères général</c:v>
                </c:pt>
              </c:strCache>
            </c:strRef>
          </c:tx>
          <c:spPr>
            <a:ln w="28575" cap="rnd">
              <a:solidFill>
                <a:schemeClr val="accent1"/>
              </a:solidFill>
              <a:round/>
            </a:ln>
            <a:effectLst/>
          </c:spPr>
          <c:marker>
            <c:symbol val="none"/>
          </c:marker>
          <c:cat>
            <c:strRef>
              <c:f>résultats!$W$9:$AD$9</c:f>
              <c:strCache>
                <c:ptCount val="8"/>
                <c:pt idx="0">
                  <c:v>CA 2014</c:v>
                </c:pt>
                <c:pt idx="1">
                  <c:v>CA 2015</c:v>
                </c:pt>
                <c:pt idx="2">
                  <c:v>CA 2016</c:v>
                </c:pt>
                <c:pt idx="3">
                  <c:v>CA 2017</c:v>
                </c:pt>
                <c:pt idx="4">
                  <c:v>CA 2018</c:v>
                </c:pt>
                <c:pt idx="5">
                  <c:v>CA 2019</c:v>
                </c:pt>
                <c:pt idx="6">
                  <c:v>CA 2020</c:v>
                </c:pt>
                <c:pt idx="7">
                  <c:v>CA 2021</c:v>
                </c:pt>
              </c:strCache>
            </c:strRef>
          </c:cat>
          <c:val>
            <c:numRef>
              <c:f>résultats!$W$11:$AD$11</c:f>
              <c:numCache>
                <c:formatCode>#,##0</c:formatCode>
                <c:ptCount val="8"/>
                <c:pt idx="0">
                  <c:v>280455.64999999985</c:v>
                </c:pt>
                <c:pt idx="1">
                  <c:v>223504.21000000011</c:v>
                </c:pt>
                <c:pt idx="2">
                  <c:v>208235.58999999988</c:v>
                </c:pt>
                <c:pt idx="3">
                  <c:v>197883.97999999998</c:v>
                </c:pt>
                <c:pt idx="4">
                  <c:v>207438.80999999985</c:v>
                </c:pt>
                <c:pt idx="5">
                  <c:v>212019.10999999993</c:v>
                </c:pt>
                <c:pt idx="6">
                  <c:v>226331.31</c:v>
                </c:pt>
                <c:pt idx="7">
                  <c:v>199840.5</c:v>
                </c:pt>
              </c:numCache>
            </c:numRef>
          </c:val>
          <c:smooth val="0"/>
          <c:extLst>
            <c:ext xmlns:c16="http://schemas.microsoft.com/office/drawing/2014/chart" uri="{C3380CC4-5D6E-409C-BE32-E72D297353CC}">
              <c16:uniqueId val="{00000000-BE18-432F-9713-4BDD4AD4EA3A}"/>
            </c:ext>
          </c:extLst>
        </c:ser>
        <c:ser>
          <c:idx val="1"/>
          <c:order val="1"/>
          <c:tx>
            <c:strRef>
              <c:f>résultats!$V$12</c:f>
              <c:strCache>
                <c:ptCount val="1"/>
                <c:pt idx="0">
                  <c:v>Charges de personnel</c:v>
                </c:pt>
              </c:strCache>
            </c:strRef>
          </c:tx>
          <c:spPr>
            <a:ln w="28575" cap="rnd">
              <a:solidFill>
                <a:schemeClr val="accent2"/>
              </a:solidFill>
              <a:round/>
            </a:ln>
            <a:effectLst/>
          </c:spPr>
          <c:marker>
            <c:symbol val="none"/>
          </c:marker>
          <c:cat>
            <c:strRef>
              <c:f>résultats!$W$9:$AD$9</c:f>
              <c:strCache>
                <c:ptCount val="8"/>
                <c:pt idx="0">
                  <c:v>CA 2014</c:v>
                </c:pt>
                <c:pt idx="1">
                  <c:v>CA 2015</c:v>
                </c:pt>
                <c:pt idx="2">
                  <c:v>CA 2016</c:v>
                </c:pt>
                <c:pt idx="3">
                  <c:v>CA 2017</c:v>
                </c:pt>
                <c:pt idx="4">
                  <c:v>CA 2018</c:v>
                </c:pt>
                <c:pt idx="5">
                  <c:v>CA 2019</c:v>
                </c:pt>
                <c:pt idx="6">
                  <c:v>CA 2020</c:v>
                </c:pt>
                <c:pt idx="7">
                  <c:v>CA 2021</c:v>
                </c:pt>
              </c:strCache>
            </c:strRef>
          </c:cat>
          <c:val>
            <c:numRef>
              <c:f>résultats!$W$12:$AD$12</c:f>
              <c:numCache>
                <c:formatCode>#,##0</c:formatCode>
                <c:ptCount val="8"/>
                <c:pt idx="0">
                  <c:v>897350.2</c:v>
                </c:pt>
                <c:pt idx="1">
                  <c:v>879192.06</c:v>
                </c:pt>
                <c:pt idx="2">
                  <c:v>865124.47</c:v>
                </c:pt>
                <c:pt idx="3">
                  <c:v>936305.90999999957</c:v>
                </c:pt>
                <c:pt idx="4">
                  <c:v>933370.85000000044</c:v>
                </c:pt>
                <c:pt idx="5">
                  <c:v>1003775.5900000001</c:v>
                </c:pt>
                <c:pt idx="6">
                  <c:v>996955.13</c:v>
                </c:pt>
                <c:pt idx="7">
                  <c:v>1068375.76</c:v>
                </c:pt>
              </c:numCache>
            </c:numRef>
          </c:val>
          <c:smooth val="0"/>
          <c:extLst>
            <c:ext xmlns:c16="http://schemas.microsoft.com/office/drawing/2014/chart" uri="{C3380CC4-5D6E-409C-BE32-E72D297353CC}">
              <c16:uniqueId val="{00000001-BE18-432F-9713-4BDD4AD4EA3A}"/>
            </c:ext>
          </c:extLst>
        </c:ser>
        <c:ser>
          <c:idx val="2"/>
          <c:order val="2"/>
          <c:tx>
            <c:strRef>
              <c:f>résultats!$V$13</c:f>
              <c:strCache>
                <c:ptCount val="1"/>
                <c:pt idx="0">
                  <c:v>Autres charges</c:v>
                </c:pt>
              </c:strCache>
            </c:strRef>
          </c:tx>
          <c:spPr>
            <a:ln w="28575" cap="rnd">
              <a:solidFill>
                <a:schemeClr val="accent3"/>
              </a:solidFill>
              <a:round/>
            </a:ln>
            <a:effectLst/>
          </c:spPr>
          <c:marker>
            <c:symbol val="none"/>
          </c:marker>
          <c:cat>
            <c:strRef>
              <c:f>résultats!$W$9:$AD$9</c:f>
              <c:strCache>
                <c:ptCount val="8"/>
                <c:pt idx="0">
                  <c:v>CA 2014</c:v>
                </c:pt>
                <c:pt idx="1">
                  <c:v>CA 2015</c:v>
                </c:pt>
                <c:pt idx="2">
                  <c:v>CA 2016</c:v>
                </c:pt>
                <c:pt idx="3">
                  <c:v>CA 2017</c:v>
                </c:pt>
                <c:pt idx="4">
                  <c:v>CA 2018</c:v>
                </c:pt>
                <c:pt idx="5">
                  <c:v>CA 2019</c:v>
                </c:pt>
                <c:pt idx="6">
                  <c:v>CA 2020</c:v>
                </c:pt>
                <c:pt idx="7">
                  <c:v>CA 2021</c:v>
                </c:pt>
              </c:strCache>
            </c:strRef>
          </c:cat>
          <c:val>
            <c:numRef>
              <c:f>résultats!$W$13:$AD$13</c:f>
              <c:numCache>
                <c:formatCode>#,##0</c:formatCode>
                <c:ptCount val="8"/>
                <c:pt idx="0">
                  <c:v>62781.05</c:v>
                </c:pt>
                <c:pt idx="1">
                  <c:v>66995.83</c:v>
                </c:pt>
                <c:pt idx="2">
                  <c:v>67378.92</c:v>
                </c:pt>
                <c:pt idx="3">
                  <c:v>74003.149999999994</c:v>
                </c:pt>
                <c:pt idx="4">
                  <c:v>72630.939999999988</c:v>
                </c:pt>
                <c:pt idx="5">
                  <c:v>73618.63</c:v>
                </c:pt>
                <c:pt idx="6">
                  <c:v>78285</c:v>
                </c:pt>
                <c:pt idx="7">
                  <c:v>74323.28</c:v>
                </c:pt>
              </c:numCache>
            </c:numRef>
          </c:val>
          <c:smooth val="0"/>
          <c:extLst>
            <c:ext xmlns:c16="http://schemas.microsoft.com/office/drawing/2014/chart" uri="{C3380CC4-5D6E-409C-BE32-E72D297353CC}">
              <c16:uniqueId val="{00000002-BE18-432F-9713-4BDD4AD4EA3A}"/>
            </c:ext>
          </c:extLst>
        </c:ser>
        <c:ser>
          <c:idx val="3"/>
          <c:order val="3"/>
          <c:tx>
            <c:strRef>
              <c:f>résultats!$V$14</c:f>
              <c:strCache>
                <c:ptCount val="1"/>
                <c:pt idx="0">
                  <c:v>charges financieres</c:v>
                </c:pt>
              </c:strCache>
            </c:strRef>
          </c:tx>
          <c:spPr>
            <a:ln w="28575" cap="rnd">
              <a:solidFill>
                <a:schemeClr val="accent4"/>
              </a:solidFill>
              <a:round/>
            </a:ln>
            <a:effectLst/>
          </c:spPr>
          <c:marker>
            <c:symbol val="none"/>
          </c:marker>
          <c:cat>
            <c:strRef>
              <c:f>résultats!$W$9:$AD$9</c:f>
              <c:strCache>
                <c:ptCount val="8"/>
                <c:pt idx="0">
                  <c:v>CA 2014</c:v>
                </c:pt>
                <c:pt idx="1">
                  <c:v>CA 2015</c:v>
                </c:pt>
                <c:pt idx="2">
                  <c:v>CA 2016</c:v>
                </c:pt>
                <c:pt idx="3">
                  <c:v>CA 2017</c:v>
                </c:pt>
                <c:pt idx="4">
                  <c:v>CA 2018</c:v>
                </c:pt>
                <c:pt idx="5">
                  <c:v>CA 2019</c:v>
                </c:pt>
                <c:pt idx="6">
                  <c:v>CA 2020</c:v>
                </c:pt>
                <c:pt idx="7">
                  <c:v>CA 2021</c:v>
                </c:pt>
              </c:strCache>
            </c:strRef>
          </c:cat>
          <c:val>
            <c:numRef>
              <c:f>résultats!$W$14:$AD$14</c:f>
              <c:numCache>
                <c:formatCode>#,##0</c:formatCode>
                <c:ptCount val="8"/>
                <c:pt idx="0">
                  <c:v>12638.26</c:v>
                </c:pt>
                <c:pt idx="1">
                  <c:v>11653.7</c:v>
                </c:pt>
                <c:pt idx="2">
                  <c:v>8733.34</c:v>
                </c:pt>
                <c:pt idx="3">
                  <c:v>13209.54</c:v>
                </c:pt>
                <c:pt idx="4">
                  <c:v>17806.66</c:v>
                </c:pt>
                <c:pt idx="5">
                  <c:v>12921.720000000005</c:v>
                </c:pt>
                <c:pt idx="6">
                  <c:v>8246</c:v>
                </c:pt>
                <c:pt idx="7">
                  <c:v>5333.46</c:v>
                </c:pt>
              </c:numCache>
            </c:numRef>
          </c:val>
          <c:smooth val="0"/>
          <c:extLst>
            <c:ext xmlns:c16="http://schemas.microsoft.com/office/drawing/2014/chart" uri="{C3380CC4-5D6E-409C-BE32-E72D297353CC}">
              <c16:uniqueId val="{00000003-BE18-432F-9713-4BDD4AD4EA3A}"/>
            </c:ext>
          </c:extLst>
        </c:ser>
        <c:ser>
          <c:idx val="4"/>
          <c:order val="4"/>
          <c:tx>
            <c:strRef>
              <c:f>résultats!$V$15</c:f>
              <c:strCache>
                <c:ptCount val="1"/>
                <c:pt idx="0">
                  <c:v>charges exceptionnelles</c:v>
                </c:pt>
              </c:strCache>
            </c:strRef>
          </c:tx>
          <c:spPr>
            <a:ln w="28575" cap="rnd">
              <a:solidFill>
                <a:schemeClr val="accent5"/>
              </a:solidFill>
              <a:round/>
            </a:ln>
            <a:effectLst/>
          </c:spPr>
          <c:marker>
            <c:symbol val="none"/>
          </c:marker>
          <c:cat>
            <c:strRef>
              <c:f>résultats!$W$9:$AD$9</c:f>
              <c:strCache>
                <c:ptCount val="8"/>
                <c:pt idx="0">
                  <c:v>CA 2014</c:v>
                </c:pt>
                <c:pt idx="1">
                  <c:v>CA 2015</c:v>
                </c:pt>
                <c:pt idx="2">
                  <c:v>CA 2016</c:v>
                </c:pt>
                <c:pt idx="3">
                  <c:v>CA 2017</c:v>
                </c:pt>
                <c:pt idx="4">
                  <c:v>CA 2018</c:v>
                </c:pt>
                <c:pt idx="5">
                  <c:v>CA 2019</c:v>
                </c:pt>
                <c:pt idx="6">
                  <c:v>CA 2020</c:v>
                </c:pt>
                <c:pt idx="7">
                  <c:v>CA 2021</c:v>
                </c:pt>
              </c:strCache>
            </c:strRef>
          </c:cat>
          <c:val>
            <c:numRef>
              <c:f>résultats!$W$15:$AD$15</c:f>
              <c:numCache>
                <c:formatCode>#,##0</c:formatCode>
                <c:ptCount val="8"/>
                <c:pt idx="0">
                  <c:v>5000</c:v>
                </c:pt>
                <c:pt idx="1">
                  <c:v>6097.1</c:v>
                </c:pt>
                <c:pt idx="2">
                  <c:v>0</c:v>
                </c:pt>
                <c:pt idx="3">
                  <c:v>0</c:v>
                </c:pt>
                <c:pt idx="4">
                  <c:v>19904.79</c:v>
                </c:pt>
                <c:pt idx="5">
                  <c:v>120</c:v>
                </c:pt>
                <c:pt idx="6">
                  <c:v>20726</c:v>
                </c:pt>
                <c:pt idx="7">
                  <c:v>0</c:v>
                </c:pt>
              </c:numCache>
            </c:numRef>
          </c:val>
          <c:smooth val="0"/>
          <c:extLst>
            <c:ext xmlns:c16="http://schemas.microsoft.com/office/drawing/2014/chart" uri="{C3380CC4-5D6E-409C-BE32-E72D297353CC}">
              <c16:uniqueId val="{00000004-BE18-432F-9713-4BDD4AD4EA3A}"/>
            </c:ext>
          </c:extLst>
        </c:ser>
        <c:dLbls>
          <c:showLegendKey val="0"/>
          <c:showVal val="0"/>
          <c:showCatName val="0"/>
          <c:showSerName val="0"/>
          <c:showPercent val="0"/>
          <c:showBubbleSize val="0"/>
        </c:dLbls>
        <c:smooth val="0"/>
        <c:axId val="169619456"/>
        <c:axId val="169620992"/>
      </c:lineChart>
      <c:catAx>
        <c:axId val="16961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69620992"/>
        <c:crosses val="autoZero"/>
        <c:auto val="1"/>
        <c:lblAlgn val="ctr"/>
        <c:lblOffset val="100"/>
        <c:noMultiLvlLbl val="0"/>
      </c:catAx>
      <c:valAx>
        <c:axId val="169620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69619456"/>
        <c:crosses val="autoZero"/>
        <c:crossBetween val="between"/>
      </c:valAx>
      <c:spPr>
        <a:noFill/>
        <a:ln>
          <a:noFill/>
        </a:ln>
        <a:effectLst/>
      </c:spPr>
    </c:plotArea>
    <c:legend>
      <c:legendPos val="b"/>
      <c:layout>
        <c:manualLayout>
          <c:xMode val="edge"/>
          <c:yMode val="edge"/>
          <c:x val="0.73558324185149948"/>
          <c:y val="0"/>
          <c:w val="0.26170750663163644"/>
          <c:h val="0.974069699620881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chemeClr val="bg1"/>
    </a:solidFill>
    <a:ln>
      <a:noFill/>
    </a:ln>
    <a:effectLst/>
  </c:spPr>
  <c:txPr>
    <a:bodyPr/>
    <a:lstStyle/>
    <a:p>
      <a:pPr>
        <a:defRPr/>
      </a:pPr>
      <a:endParaRPr lang="fr-F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9713457763952212E-2"/>
          <c:y val="6.1550743896034307E-2"/>
          <c:w val="0.61821444029367145"/>
          <c:h val="0.83784176744481198"/>
        </c:manualLayout>
      </c:layout>
      <c:lineChart>
        <c:grouping val="standard"/>
        <c:varyColors val="0"/>
        <c:ser>
          <c:idx val="0"/>
          <c:order val="0"/>
          <c:tx>
            <c:strRef>
              <c:f>résultats!$AF$39</c:f>
              <c:strCache>
                <c:ptCount val="1"/>
                <c:pt idx="0">
                  <c:v>Dépenses</c:v>
                </c:pt>
              </c:strCache>
            </c:strRef>
          </c:tx>
          <c:spPr>
            <a:ln w="28575" cap="rnd">
              <a:solidFill>
                <a:schemeClr val="accent1"/>
              </a:solidFill>
              <a:round/>
            </a:ln>
            <a:effectLst/>
          </c:spPr>
          <c:marker>
            <c:symbol val="none"/>
          </c:marker>
          <c:cat>
            <c:strRef>
              <c:f>résultats!$AG$38:$AN$38</c:f>
              <c:strCache>
                <c:ptCount val="8"/>
                <c:pt idx="0">
                  <c:v>CA 2014</c:v>
                </c:pt>
                <c:pt idx="1">
                  <c:v>CA 2015</c:v>
                </c:pt>
                <c:pt idx="2">
                  <c:v>CA 2016</c:v>
                </c:pt>
                <c:pt idx="3">
                  <c:v>CA 2017</c:v>
                </c:pt>
                <c:pt idx="4">
                  <c:v>CA 2018</c:v>
                </c:pt>
                <c:pt idx="5">
                  <c:v>CA 2019</c:v>
                </c:pt>
                <c:pt idx="6">
                  <c:v>CA 2020</c:v>
                </c:pt>
                <c:pt idx="7">
                  <c:v>CA 2021</c:v>
                </c:pt>
              </c:strCache>
            </c:strRef>
          </c:cat>
          <c:val>
            <c:numRef>
              <c:f>résultats!$AG$39:$AN$39</c:f>
              <c:numCache>
                <c:formatCode>#,##0</c:formatCode>
                <c:ptCount val="8"/>
                <c:pt idx="0">
                  <c:v>1296600.2400000002</c:v>
                </c:pt>
                <c:pt idx="1">
                  <c:v>1238932.2500000002</c:v>
                </c:pt>
                <c:pt idx="2">
                  <c:v>1202561.4400000002</c:v>
                </c:pt>
                <c:pt idx="3">
                  <c:v>1319118.75</c:v>
                </c:pt>
                <c:pt idx="4">
                  <c:v>1382297.9300000002</c:v>
                </c:pt>
                <c:pt idx="5">
                  <c:v>1614448.6500000001</c:v>
                </c:pt>
                <c:pt idx="6">
                  <c:v>1783814.44</c:v>
                </c:pt>
                <c:pt idx="7">
                  <c:v>1568347.6600000001</c:v>
                </c:pt>
              </c:numCache>
            </c:numRef>
          </c:val>
          <c:smooth val="0"/>
          <c:extLst>
            <c:ext xmlns:c16="http://schemas.microsoft.com/office/drawing/2014/chart" uri="{C3380CC4-5D6E-409C-BE32-E72D297353CC}">
              <c16:uniqueId val="{00000000-A4F0-4447-99C6-05CC376D6468}"/>
            </c:ext>
          </c:extLst>
        </c:ser>
        <c:ser>
          <c:idx val="1"/>
          <c:order val="1"/>
          <c:tx>
            <c:strRef>
              <c:f>résultats!$AF$40</c:f>
              <c:strCache>
                <c:ptCount val="1"/>
                <c:pt idx="0">
                  <c:v>Recettes</c:v>
                </c:pt>
              </c:strCache>
            </c:strRef>
          </c:tx>
          <c:spPr>
            <a:ln w="28575" cap="rnd">
              <a:solidFill>
                <a:schemeClr val="accent2"/>
              </a:solidFill>
              <a:round/>
            </a:ln>
            <a:effectLst/>
          </c:spPr>
          <c:marker>
            <c:symbol val="none"/>
          </c:marker>
          <c:cat>
            <c:strRef>
              <c:f>résultats!$AG$38:$AN$38</c:f>
              <c:strCache>
                <c:ptCount val="8"/>
                <c:pt idx="0">
                  <c:v>CA 2014</c:v>
                </c:pt>
                <c:pt idx="1">
                  <c:v>CA 2015</c:v>
                </c:pt>
                <c:pt idx="2">
                  <c:v>CA 2016</c:v>
                </c:pt>
                <c:pt idx="3">
                  <c:v>CA 2017</c:v>
                </c:pt>
                <c:pt idx="4">
                  <c:v>CA 2018</c:v>
                </c:pt>
                <c:pt idx="5">
                  <c:v>CA 2019</c:v>
                </c:pt>
                <c:pt idx="6">
                  <c:v>CA 2020</c:v>
                </c:pt>
                <c:pt idx="7">
                  <c:v>CA 2021</c:v>
                </c:pt>
              </c:strCache>
            </c:strRef>
          </c:cat>
          <c:val>
            <c:numRef>
              <c:f>résultats!$AG$40:$AN$40</c:f>
              <c:numCache>
                <c:formatCode>#,##0</c:formatCode>
                <c:ptCount val="8"/>
                <c:pt idx="0">
                  <c:v>1413939.0000000002</c:v>
                </c:pt>
                <c:pt idx="1">
                  <c:v>1383038.59</c:v>
                </c:pt>
                <c:pt idx="2">
                  <c:v>1365028.78</c:v>
                </c:pt>
                <c:pt idx="3">
                  <c:v>1342230.2700000003</c:v>
                </c:pt>
                <c:pt idx="4">
                  <c:v>1382269.8</c:v>
                </c:pt>
                <c:pt idx="5">
                  <c:v>1610663.79</c:v>
                </c:pt>
                <c:pt idx="6">
                  <c:v>2092568.73</c:v>
                </c:pt>
                <c:pt idx="7">
                  <c:v>1436597.75</c:v>
                </c:pt>
              </c:numCache>
            </c:numRef>
          </c:val>
          <c:smooth val="0"/>
          <c:extLst>
            <c:ext xmlns:c16="http://schemas.microsoft.com/office/drawing/2014/chart" uri="{C3380CC4-5D6E-409C-BE32-E72D297353CC}">
              <c16:uniqueId val="{00000001-A4F0-4447-99C6-05CC376D6468}"/>
            </c:ext>
          </c:extLst>
        </c:ser>
        <c:dLbls>
          <c:showLegendKey val="0"/>
          <c:showVal val="0"/>
          <c:showCatName val="0"/>
          <c:showSerName val="0"/>
          <c:showPercent val="0"/>
          <c:showBubbleSize val="0"/>
        </c:dLbls>
        <c:smooth val="0"/>
        <c:axId val="169721856"/>
        <c:axId val="169723392"/>
      </c:lineChart>
      <c:catAx>
        <c:axId val="169721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69723392"/>
        <c:crosses val="autoZero"/>
        <c:auto val="1"/>
        <c:lblAlgn val="ctr"/>
        <c:lblOffset val="100"/>
        <c:noMultiLvlLbl val="0"/>
      </c:catAx>
      <c:valAx>
        <c:axId val="169723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6972185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a:t>Réalisations en dépenses, 1,17 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0.24121456692913384"/>
          <c:y val="0.23549991862290826"/>
          <c:w val="0.39812642169728824"/>
          <c:h val="0.54457849059855301"/>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1FB-465A-8D50-F4ED809158E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1FB-465A-8D50-F4ED809158EC}"/>
              </c:ext>
            </c:extLst>
          </c:dPt>
          <c:dLbls>
            <c:dLbl>
              <c:idx val="0"/>
              <c:layout>
                <c:manualLayout>
                  <c:x val="0.10958103674540687"/>
                  <c:y val="-0.11370370370370365"/>
                </c:manualLayout>
              </c:layout>
              <c:showLegendKey val="0"/>
              <c:showVal val="1"/>
              <c:showCatName val="1"/>
              <c:showSerName val="0"/>
              <c:showPercent val="1"/>
              <c:showBubbleSize val="0"/>
              <c:separator>
</c:separator>
              <c:extLst>
                <c:ext xmlns:c15="http://schemas.microsoft.com/office/drawing/2012/chart" uri="{CE6537A1-D6FC-4f65-9D91-7224C49458BB}">
                  <c15:layout>
                    <c:manualLayout>
                      <c:w val="0.29830380577427823"/>
                      <c:h val="0.24079930255045379"/>
                    </c:manualLayout>
                  </c15:layout>
                </c:ext>
                <c:ext xmlns:c16="http://schemas.microsoft.com/office/drawing/2014/chart" uri="{C3380CC4-5D6E-409C-BE32-E72D297353CC}">
                  <c16:uniqueId val="{00000001-F1FB-465A-8D50-F4ED809158EC}"/>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résultats!$BB$5:$BB$6</c:f>
              <c:strCache>
                <c:ptCount val="2"/>
                <c:pt idx="0">
                  <c:v>Fonctionnement</c:v>
                </c:pt>
                <c:pt idx="1">
                  <c:v>Investissement</c:v>
                </c:pt>
              </c:strCache>
            </c:strRef>
          </c:cat>
          <c:val>
            <c:numRef>
              <c:f>résultats!$BC$5:$BC$6</c:f>
              <c:numCache>
                <c:formatCode>#,##0</c:formatCode>
                <c:ptCount val="2"/>
                <c:pt idx="0">
                  <c:v>873617.12</c:v>
                </c:pt>
                <c:pt idx="1">
                  <c:v>300925.27</c:v>
                </c:pt>
              </c:numCache>
            </c:numRef>
          </c:val>
          <c:extLst>
            <c:ext xmlns:c16="http://schemas.microsoft.com/office/drawing/2014/chart" uri="{C3380CC4-5D6E-409C-BE32-E72D297353CC}">
              <c16:uniqueId val="{00000004-F1FB-465A-8D50-F4ED809158EC}"/>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a:t>Réalisations en recettes, 1,46 M€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0.25419886005229181"/>
          <c:y val="0.22482705845187906"/>
          <c:w val="0.41134779463789012"/>
          <c:h val="0.52872177144592669"/>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4CC-44A7-9D9E-D68C642BCA7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4CC-44A7-9D9E-D68C642BCA7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4CC-44A7-9D9E-D68C642BCA7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74CC-44A7-9D9E-D68C642BCA7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74CC-44A7-9D9E-D68C642BCA76}"/>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0"/>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résultats!$BE$5:$BE$9</c:f>
              <c:strCache>
                <c:ptCount val="5"/>
                <c:pt idx="0">
                  <c:v>Région</c:v>
                </c:pt>
                <c:pt idx="1">
                  <c:v>Départements</c:v>
                </c:pt>
                <c:pt idx="2">
                  <c:v>Etat</c:v>
                </c:pt>
                <c:pt idx="3">
                  <c:v>Europe</c:v>
                </c:pt>
                <c:pt idx="4">
                  <c:v>autres</c:v>
                </c:pt>
              </c:strCache>
            </c:strRef>
          </c:cat>
          <c:val>
            <c:numRef>
              <c:f>résultats!$BF$5:$BF$9</c:f>
              <c:numCache>
                <c:formatCode>General</c:formatCode>
                <c:ptCount val="5"/>
                <c:pt idx="0">
                  <c:v>421236.57</c:v>
                </c:pt>
                <c:pt idx="1">
                  <c:v>120459.72</c:v>
                </c:pt>
                <c:pt idx="2">
                  <c:v>399994</c:v>
                </c:pt>
                <c:pt idx="3">
                  <c:v>314875.16000000003</c:v>
                </c:pt>
                <c:pt idx="4">
                  <c:v>200018.41999999998</c:v>
                </c:pt>
              </c:numCache>
            </c:numRef>
          </c:val>
          <c:extLst>
            <c:ext xmlns:c16="http://schemas.microsoft.com/office/drawing/2014/chart" uri="{C3380CC4-5D6E-409C-BE32-E72D297353CC}">
              <c16:uniqueId val="{0000000A-74CC-44A7-9D9E-D68C642BCA76}"/>
            </c:ext>
          </c:extLst>
        </c:ser>
        <c:dLbls>
          <c:showLegendKey val="0"/>
          <c:showVal val="0"/>
          <c:showCatName val="0"/>
          <c:showSerName val="0"/>
          <c:showPercent val="1"/>
          <c:showBubbleSize val="0"/>
          <c:showLeaderLines val="1"/>
        </c:dLbls>
        <c:firstSliceAng val="0"/>
      </c:pie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a:t>Réalisation des programmes d'actions en 2021</a:t>
            </a:r>
          </a:p>
        </c:rich>
      </c:tx>
      <c:overlay val="0"/>
      <c:spPr>
        <a:noFill/>
        <a:ln>
          <a:noFill/>
        </a:ln>
        <a:effectLst/>
      </c:spPr>
    </c:title>
    <c:autoTitleDeleted val="0"/>
    <c:plotArea>
      <c:layout/>
      <c:barChart>
        <c:barDir val="col"/>
        <c:grouping val="clustered"/>
        <c:varyColors val="0"/>
        <c:ser>
          <c:idx val="0"/>
          <c:order val="0"/>
          <c:tx>
            <c:strRef>
              <c:f>résultats!$AP$39</c:f>
              <c:strCache>
                <c:ptCount val="1"/>
                <c:pt idx="0">
                  <c:v>Dépenses</c:v>
                </c:pt>
              </c:strCache>
            </c:strRef>
          </c:tx>
          <c:spPr>
            <a:solidFill>
              <a:schemeClr val="accent1"/>
            </a:solidFill>
            <a:ln>
              <a:noFill/>
            </a:ln>
            <a:effectLst/>
          </c:spPr>
          <c:invertIfNegative val="0"/>
          <c:cat>
            <c:strRef>
              <c:f>résultats!$AQ$38:$AV$38</c:f>
              <c:strCache>
                <c:ptCount val="6"/>
                <c:pt idx="0">
                  <c:v>PA 2021</c:v>
                </c:pt>
                <c:pt idx="1">
                  <c:v>PA 2020</c:v>
                </c:pt>
                <c:pt idx="2">
                  <c:v>PA 2019</c:v>
                </c:pt>
                <c:pt idx="3">
                  <c:v>PA 2018</c:v>
                </c:pt>
                <c:pt idx="4">
                  <c:v>PA 2017 </c:v>
                </c:pt>
                <c:pt idx="5">
                  <c:v>PA 2016</c:v>
                </c:pt>
              </c:strCache>
            </c:strRef>
          </c:cat>
          <c:val>
            <c:numRef>
              <c:f>résultats!$AQ$39:$AV$39</c:f>
              <c:numCache>
                <c:formatCode>#,##0</c:formatCode>
                <c:ptCount val="6"/>
                <c:pt idx="0">
                  <c:v>452564</c:v>
                </c:pt>
                <c:pt idx="1">
                  <c:v>485518</c:v>
                </c:pt>
                <c:pt idx="2">
                  <c:v>143191.69</c:v>
                </c:pt>
                <c:pt idx="3">
                  <c:v>54031.44</c:v>
                </c:pt>
                <c:pt idx="4">
                  <c:v>15600</c:v>
                </c:pt>
                <c:pt idx="5">
                  <c:v>21683.260000000009</c:v>
                </c:pt>
              </c:numCache>
            </c:numRef>
          </c:val>
          <c:extLst>
            <c:ext xmlns:c16="http://schemas.microsoft.com/office/drawing/2014/chart" uri="{C3380CC4-5D6E-409C-BE32-E72D297353CC}">
              <c16:uniqueId val="{00000000-2165-4F82-9E01-0850860A20D3}"/>
            </c:ext>
          </c:extLst>
        </c:ser>
        <c:ser>
          <c:idx val="1"/>
          <c:order val="1"/>
          <c:tx>
            <c:strRef>
              <c:f>résultats!$AP$40</c:f>
              <c:strCache>
                <c:ptCount val="1"/>
                <c:pt idx="0">
                  <c:v>Recettes</c:v>
                </c:pt>
              </c:strCache>
            </c:strRef>
          </c:tx>
          <c:spPr>
            <a:solidFill>
              <a:schemeClr val="accent2"/>
            </a:solidFill>
            <a:ln>
              <a:noFill/>
            </a:ln>
            <a:effectLst/>
          </c:spPr>
          <c:invertIfNegative val="0"/>
          <c:cat>
            <c:strRef>
              <c:f>résultats!$AQ$38:$AV$38</c:f>
              <c:strCache>
                <c:ptCount val="6"/>
                <c:pt idx="0">
                  <c:v>PA 2021</c:v>
                </c:pt>
                <c:pt idx="1">
                  <c:v>PA 2020</c:v>
                </c:pt>
                <c:pt idx="2">
                  <c:v>PA 2019</c:v>
                </c:pt>
                <c:pt idx="3">
                  <c:v>PA 2018</c:v>
                </c:pt>
                <c:pt idx="4">
                  <c:v>PA 2017 </c:v>
                </c:pt>
                <c:pt idx="5">
                  <c:v>PA 2016</c:v>
                </c:pt>
              </c:strCache>
            </c:strRef>
          </c:cat>
          <c:val>
            <c:numRef>
              <c:f>résultats!$AQ$40:$AV$40</c:f>
              <c:numCache>
                <c:formatCode>#,##0</c:formatCode>
                <c:ptCount val="6"/>
                <c:pt idx="0">
                  <c:v>109727</c:v>
                </c:pt>
                <c:pt idx="1">
                  <c:v>585173</c:v>
                </c:pt>
                <c:pt idx="2">
                  <c:v>518065.6</c:v>
                </c:pt>
                <c:pt idx="3">
                  <c:v>44339.56</c:v>
                </c:pt>
                <c:pt idx="4">
                  <c:v>135511</c:v>
                </c:pt>
                <c:pt idx="5">
                  <c:v>64067</c:v>
                </c:pt>
              </c:numCache>
            </c:numRef>
          </c:val>
          <c:extLst>
            <c:ext xmlns:c16="http://schemas.microsoft.com/office/drawing/2014/chart" uri="{C3380CC4-5D6E-409C-BE32-E72D297353CC}">
              <c16:uniqueId val="{00000001-2165-4F82-9E01-0850860A20D3}"/>
            </c:ext>
          </c:extLst>
        </c:ser>
        <c:dLbls>
          <c:showLegendKey val="0"/>
          <c:showVal val="0"/>
          <c:showCatName val="0"/>
          <c:showSerName val="0"/>
          <c:showPercent val="0"/>
          <c:showBubbleSize val="0"/>
        </c:dLbls>
        <c:gapWidth val="219"/>
        <c:overlap val="-27"/>
        <c:axId val="171459328"/>
        <c:axId val="171460864"/>
      </c:barChart>
      <c:catAx>
        <c:axId val="171459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71460864"/>
        <c:crosses val="autoZero"/>
        <c:auto val="1"/>
        <c:lblAlgn val="ctr"/>
        <c:lblOffset val="100"/>
        <c:noMultiLvlLbl val="0"/>
      </c:catAx>
      <c:valAx>
        <c:axId val="171460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71459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003655624562909"/>
          <c:y val="5.0925925925925923E-2"/>
          <c:w val="0.6448267999891415"/>
          <c:h val="0.60496026538349401"/>
        </c:manualLayout>
      </c:layout>
      <c:lineChart>
        <c:grouping val="standard"/>
        <c:varyColors val="0"/>
        <c:ser>
          <c:idx val="0"/>
          <c:order val="0"/>
          <c:tx>
            <c:strRef>
              <c:f>évolutions!$A$7</c:f>
              <c:strCache>
                <c:ptCount val="1"/>
                <c:pt idx="0">
                  <c:v>Charges à caractères général</c:v>
                </c:pt>
              </c:strCache>
            </c:strRef>
          </c:tx>
          <c:spPr>
            <a:ln w="28575" cap="rnd">
              <a:solidFill>
                <a:schemeClr val="accent1"/>
              </a:solidFill>
              <a:round/>
            </a:ln>
            <a:effectLst/>
          </c:spPr>
          <c:marker>
            <c:symbol val="none"/>
          </c:marker>
          <c:cat>
            <c:strRef>
              <c:f>évolutions!$I$6:$S$6</c:f>
              <c:strCache>
                <c:ptCount val="9"/>
                <c:pt idx="0">
                  <c:v>CA 2014</c:v>
                </c:pt>
                <c:pt idx="1">
                  <c:v>CA 2015</c:v>
                </c:pt>
                <c:pt idx="2">
                  <c:v>CA 2016</c:v>
                </c:pt>
                <c:pt idx="3">
                  <c:v>CA 2017</c:v>
                </c:pt>
                <c:pt idx="4">
                  <c:v>CA 2018</c:v>
                </c:pt>
                <c:pt idx="5">
                  <c:v>CA 2019</c:v>
                </c:pt>
                <c:pt idx="6">
                  <c:v>Ca 2020</c:v>
                </c:pt>
                <c:pt idx="7">
                  <c:v>CA 2021</c:v>
                </c:pt>
                <c:pt idx="8">
                  <c:v>BP 2022</c:v>
                </c:pt>
              </c:strCache>
            </c:strRef>
          </c:cat>
          <c:val>
            <c:numRef>
              <c:f>évolutions!$I$7:$S$7</c:f>
              <c:numCache>
                <c:formatCode>#,##0</c:formatCode>
                <c:ptCount val="9"/>
                <c:pt idx="0">
                  <c:v>280523.17</c:v>
                </c:pt>
                <c:pt idx="1">
                  <c:v>207320</c:v>
                </c:pt>
                <c:pt idx="2">
                  <c:v>233187</c:v>
                </c:pt>
                <c:pt idx="3">
                  <c:v>200036</c:v>
                </c:pt>
                <c:pt idx="4">
                  <c:v>207320</c:v>
                </c:pt>
                <c:pt idx="5">
                  <c:v>212019.10999999993</c:v>
                </c:pt>
                <c:pt idx="6">
                  <c:v>226331.31</c:v>
                </c:pt>
                <c:pt idx="7" formatCode="General">
                  <c:v>199840.5</c:v>
                </c:pt>
                <c:pt idx="8" formatCode="General">
                  <c:v>271120</c:v>
                </c:pt>
              </c:numCache>
            </c:numRef>
          </c:val>
          <c:smooth val="0"/>
          <c:extLst>
            <c:ext xmlns:c16="http://schemas.microsoft.com/office/drawing/2014/chart" uri="{C3380CC4-5D6E-409C-BE32-E72D297353CC}">
              <c16:uniqueId val="{00000000-4947-46B2-91C5-73618A1F3886}"/>
            </c:ext>
          </c:extLst>
        </c:ser>
        <c:ser>
          <c:idx val="1"/>
          <c:order val="1"/>
          <c:tx>
            <c:strRef>
              <c:f>évolutions!$A$8</c:f>
              <c:strCache>
                <c:ptCount val="1"/>
                <c:pt idx="0">
                  <c:v>Charges de personnel</c:v>
                </c:pt>
              </c:strCache>
            </c:strRef>
          </c:tx>
          <c:spPr>
            <a:ln w="28575" cap="rnd">
              <a:solidFill>
                <a:schemeClr val="accent2"/>
              </a:solidFill>
              <a:round/>
            </a:ln>
            <a:effectLst/>
          </c:spPr>
          <c:marker>
            <c:symbol val="none"/>
          </c:marker>
          <c:cat>
            <c:strRef>
              <c:f>évolutions!$I$6:$S$6</c:f>
              <c:strCache>
                <c:ptCount val="9"/>
                <c:pt idx="0">
                  <c:v>CA 2014</c:v>
                </c:pt>
                <c:pt idx="1">
                  <c:v>CA 2015</c:v>
                </c:pt>
                <c:pt idx="2">
                  <c:v>CA 2016</c:v>
                </c:pt>
                <c:pt idx="3">
                  <c:v>CA 2017</c:v>
                </c:pt>
                <c:pt idx="4">
                  <c:v>CA 2018</c:v>
                </c:pt>
                <c:pt idx="5">
                  <c:v>CA 2019</c:v>
                </c:pt>
                <c:pt idx="6">
                  <c:v>Ca 2020</c:v>
                </c:pt>
                <c:pt idx="7">
                  <c:v>CA 2021</c:v>
                </c:pt>
                <c:pt idx="8">
                  <c:v>BP 2022</c:v>
                </c:pt>
              </c:strCache>
            </c:strRef>
          </c:cat>
          <c:val>
            <c:numRef>
              <c:f>évolutions!$I$8:$S$8</c:f>
              <c:numCache>
                <c:formatCode>#,##0</c:formatCode>
                <c:ptCount val="9"/>
                <c:pt idx="0">
                  <c:v>897350.2</c:v>
                </c:pt>
                <c:pt idx="1">
                  <c:v>916771</c:v>
                </c:pt>
                <c:pt idx="2">
                  <c:v>852483</c:v>
                </c:pt>
                <c:pt idx="3">
                  <c:v>910169</c:v>
                </c:pt>
                <c:pt idx="4">
                  <c:v>916771</c:v>
                </c:pt>
                <c:pt idx="5">
                  <c:v>1003775.5900000001</c:v>
                </c:pt>
                <c:pt idx="6">
                  <c:v>996955.13</c:v>
                </c:pt>
                <c:pt idx="7" formatCode="General">
                  <c:v>1068375.76</c:v>
                </c:pt>
                <c:pt idx="8" formatCode="General">
                  <c:v>1043067</c:v>
                </c:pt>
              </c:numCache>
            </c:numRef>
          </c:val>
          <c:smooth val="0"/>
          <c:extLst>
            <c:ext xmlns:c16="http://schemas.microsoft.com/office/drawing/2014/chart" uri="{C3380CC4-5D6E-409C-BE32-E72D297353CC}">
              <c16:uniqueId val="{00000001-4947-46B2-91C5-73618A1F3886}"/>
            </c:ext>
          </c:extLst>
        </c:ser>
        <c:ser>
          <c:idx val="2"/>
          <c:order val="2"/>
          <c:tx>
            <c:strRef>
              <c:f>évolutions!$A$9</c:f>
              <c:strCache>
                <c:ptCount val="1"/>
                <c:pt idx="0">
                  <c:v>Charges financières</c:v>
                </c:pt>
              </c:strCache>
            </c:strRef>
          </c:tx>
          <c:spPr>
            <a:ln w="28575" cap="rnd">
              <a:solidFill>
                <a:schemeClr val="accent3"/>
              </a:solidFill>
              <a:round/>
            </a:ln>
            <a:effectLst/>
          </c:spPr>
          <c:marker>
            <c:symbol val="none"/>
          </c:marker>
          <c:cat>
            <c:strRef>
              <c:f>évolutions!$I$6:$S$6</c:f>
              <c:strCache>
                <c:ptCount val="9"/>
                <c:pt idx="0">
                  <c:v>CA 2014</c:v>
                </c:pt>
                <c:pt idx="1">
                  <c:v>CA 2015</c:v>
                </c:pt>
                <c:pt idx="2">
                  <c:v>CA 2016</c:v>
                </c:pt>
                <c:pt idx="3">
                  <c:v>CA 2017</c:v>
                </c:pt>
                <c:pt idx="4">
                  <c:v>CA 2018</c:v>
                </c:pt>
                <c:pt idx="5">
                  <c:v>CA 2019</c:v>
                </c:pt>
                <c:pt idx="6">
                  <c:v>Ca 2020</c:v>
                </c:pt>
                <c:pt idx="7">
                  <c:v>CA 2021</c:v>
                </c:pt>
                <c:pt idx="8">
                  <c:v>BP 2022</c:v>
                </c:pt>
              </c:strCache>
            </c:strRef>
          </c:cat>
          <c:val>
            <c:numRef>
              <c:f>évolutions!$I$9:$S$9</c:f>
              <c:numCache>
                <c:formatCode>#,##0</c:formatCode>
                <c:ptCount val="9"/>
                <c:pt idx="0">
                  <c:v>12638.26</c:v>
                </c:pt>
                <c:pt idx="1">
                  <c:v>17807</c:v>
                </c:pt>
                <c:pt idx="2">
                  <c:v>9733</c:v>
                </c:pt>
                <c:pt idx="3">
                  <c:v>13210</c:v>
                </c:pt>
                <c:pt idx="4">
                  <c:v>17807</c:v>
                </c:pt>
                <c:pt idx="5">
                  <c:v>12921.720000000005</c:v>
                </c:pt>
                <c:pt idx="6">
                  <c:v>8246</c:v>
                </c:pt>
                <c:pt idx="7" formatCode="General">
                  <c:v>74323.28</c:v>
                </c:pt>
                <c:pt idx="8" formatCode="General">
                  <c:v>10240.58</c:v>
                </c:pt>
              </c:numCache>
            </c:numRef>
          </c:val>
          <c:smooth val="0"/>
          <c:extLst>
            <c:ext xmlns:c16="http://schemas.microsoft.com/office/drawing/2014/chart" uri="{C3380CC4-5D6E-409C-BE32-E72D297353CC}">
              <c16:uniqueId val="{00000002-4947-46B2-91C5-73618A1F3886}"/>
            </c:ext>
          </c:extLst>
        </c:ser>
        <c:ser>
          <c:idx val="3"/>
          <c:order val="3"/>
          <c:tx>
            <c:strRef>
              <c:f>évolutions!$A$10</c:f>
              <c:strCache>
                <c:ptCount val="1"/>
                <c:pt idx="0">
                  <c:v>Autres charges</c:v>
                </c:pt>
              </c:strCache>
            </c:strRef>
          </c:tx>
          <c:spPr>
            <a:ln w="28575" cap="rnd">
              <a:solidFill>
                <a:schemeClr val="accent4"/>
              </a:solidFill>
              <a:round/>
            </a:ln>
            <a:effectLst/>
          </c:spPr>
          <c:marker>
            <c:symbol val="none"/>
          </c:marker>
          <c:cat>
            <c:strRef>
              <c:f>évolutions!$I$6:$S$6</c:f>
              <c:strCache>
                <c:ptCount val="9"/>
                <c:pt idx="0">
                  <c:v>CA 2014</c:v>
                </c:pt>
                <c:pt idx="1">
                  <c:v>CA 2015</c:v>
                </c:pt>
                <c:pt idx="2">
                  <c:v>CA 2016</c:v>
                </c:pt>
                <c:pt idx="3">
                  <c:v>CA 2017</c:v>
                </c:pt>
                <c:pt idx="4">
                  <c:v>CA 2018</c:v>
                </c:pt>
                <c:pt idx="5">
                  <c:v>CA 2019</c:v>
                </c:pt>
                <c:pt idx="6">
                  <c:v>Ca 2020</c:v>
                </c:pt>
                <c:pt idx="7">
                  <c:v>CA 2021</c:v>
                </c:pt>
                <c:pt idx="8">
                  <c:v>BP 2022</c:v>
                </c:pt>
              </c:strCache>
            </c:strRef>
          </c:cat>
          <c:val>
            <c:numRef>
              <c:f>évolutions!$I$10:$S$10</c:f>
              <c:numCache>
                <c:formatCode>#,##0</c:formatCode>
                <c:ptCount val="9"/>
                <c:pt idx="0">
                  <c:v>67781.05</c:v>
                </c:pt>
                <c:pt idx="1">
                  <c:v>92536</c:v>
                </c:pt>
                <c:pt idx="2">
                  <c:v>67379</c:v>
                </c:pt>
                <c:pt idx="3">
                  <c:v>74003</c:v>
                </c:pt>
                <c:pt idx="4">
                  <c:v>72631</c:v>
                </c:pt>
                <c:pt idx="5">
                  <c:v>73738.63</c:v>
                </c:pt>
                <c:pt idx="6">
                  <c:v>99011</c:v>
                </c:pt>
                <c:pt idx="7" formatCode="General">
                  <c:v>5333.46</c:v>
                </c:pt>
                <c:pt idx="8" formatCode="General">
                  <c:v>83200</c:v>
                </c:pt>
              </c:numCache>
            </c:numRef>
          </c:val>
          <c:smooth val="0"/>
          <c:extLst>
            <c:ext xmlns:c16="http://schemas.microsoft.com/office/drawing/2014/chart" uri="{C3380CC4-5D6E-409C-BE32-E72D297353CC}">
              <c16:uniqueId val="{00000003-4947-46B2-91C5-73618A1F3886}"/>
            </c:ext>
          </c:extLst>
        </c:ser>
        <c:ser>
          <c:idx val="4"/>
          <c:order val="4"/>
          <c:tx>
            <c:strRef>
              <c:f>évolutions!$A$11</c:f>
              <c:strCache>
                <c:ptCount val="1"/>
                <c:pt idx="0">
                  <c:v>Dotations aux amortissements</c:v>
                </c:pt>
              </c:strCache>
            </c:strRef>
          </c:tx>
          <c:spPr>
            <a:ln w="28575" cap="rnd">
              <a:solidFill>
                <a:schemeClr val="accent5"/>
              </a:solidFill>
              <a:round/>
            </a:ln>
            <a:effectLst/>
          </c:spPr>
          <c:marker>
            <c:symbol val="none"/>
          </c:marker>
          <c:cat>
            <c:strRef>
              <c:f>évolutions!$I$6:$S$6</c:f>
              <c:strCache>
                <c:ptCount val="9"/>
                <c:pt idx="0">
                  <c:v>CA 2014</c:v>
                </c:pt>
                <c:pt idx="1">
                  <c:v>CA 2015</c:v>
                </c:pt>
                <c:pt idx="2">
                  <c:v>CA 2016</c:v>
                </c:pt>
                <c:pt idx="3">
                  <c:v>CA 2017</c:v>
                </c:pt>
                <c:pt idx="4">
                  <c:v>CA 2018</c:v>
                </c:pt>
                <c:pt idx="5">
                  <c:v>CA 2019</c:v>
                </c:pt>
                <c:pt idx="6">
                  <c:v>Ca 2020</c:v>
                </c:pt>
                <c:pt idx="7">
                  <c:v>CA 2021</c:v>
                </c:pt>
                <c:pt idx="8">
                  <c:v>BP 2022</c:v>
                </c:pt>
              </c:strCache>
            </c:strRef>
          </c:cat>
          <c:val>
            <c:numRef>
              <c:f>évolutions!$I$11:$S$11</c:f>
              <c:numCache>
                <c:formatCode>#,##0</c:formatCode>
                <c:ptCount val="9"/>
                <c:pt idx="0">
                  <c:v>38375</c:v>
                </c:pt>
                <c:pt idx="1">
                  <c:v>131146</c:v>
                </c:pt>
                <c:pt idx="2">
                  <c:v>53090</c:v>
                </c:pt>
                <c:pt idx="3">
                  <c:v>97716</c:v>
                </c:pt>
                <c:pt idx="4">
                  <c:v>131146</c:v>
                </c:pt>
                <c:pt idx="5">
                  <c:v>311993.59999999998</c:v>
                </c:pt>
                <c:pt idx="6">
                  <c:v>453271</c:v>
                </c:pt>
                <c:pt idx="7" formatCode="General">
                  <c:v>0</c:v>
                </c:pt>
                <c:pt idx="8" formatCode="General">
                  <c:v>190328.28</c:v>
                </c:pt>
              </c:numCache>
            </c:numRef>
          </c:val>
          <c:smooth val="0"/>
          <c:extLst>
            <c:ext xmlns:c16="http://schemas.microsoft.com/office/drawing/2014/chart" uri="{C3380CC4-5D6E-409C-BE32-E72D297353CC}">
              <c16:uniqueId val="{00000004-4947-46B2-91C5-73618A1F3886}"/>
            </c:ext>
          </c:extLst>
        </c:ser>
        <c:dLbls>
          <c:showLegendKey val="0"/>
          <c:showVal val="0"/>
          <c:showCatName val="0"/>
          <c:showSerName val="0"/>
          <c:showPercent val="0"/>
          <c:showBubbleSize val="0"/>
        </c:dLbls>
        <c:smooth val="0"/>
        <c:axId val="171690240"/>
        <c:axId val="171700224"/>
      </c:lineChart>
      <c:catAx>
        <c:axId val="17169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fr-FR"/>
          </a:p>
        </c:txPr>
        <c:crossAx val="171700224"/>
        <c:crosses val="autoZero"/>
        <c:auto val="1"/>
        <c:lblAlgn val="ctr"/>
        <c:lblOffset val="100"/>
        <c:noMultiLvlLbl val="0"/>
      </c:catAx>
      <c:valAx>
        <c:axId val="171700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71690240"/>
        <c:crosses val="autoZero"/>
        <c:crossBetween val="between"/>
      </c:valAx>
      <c:spPr>
        <a:noFill/>
        <a:ln>
          <a:noFill/>
        </a:ln>
        <a:effectLst/>
      </c:spPr>
    </c:plotArea>
    <c:legend>
      <c:legendPos val="b"/>
      <c:layout>
        <c:manualLayout>
          <c:xMode val="edge"/>
          <c:yMode val="edge"/>
          <c:x val="0.76472099271912086"/>
          <c:y val="0.14653433945756794"/>
          <c:w val="0.23183432377922214"/>
          <c:h val="0.8210582531350251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fr-FR"/>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6FDDF5-6592-42F1-BCAC-044B7A620FF2}" type="doc">
      <dgm:prSet loTypeId="urn:microsoft.com/office/officeart/2005/8/layout/chevron1" loCatId="process" qsTypeId="urn:microsoft.com/office/officeart/2005/8/quickstyle/simple1" qsCatId="simple" csTypeId="urn:microsoft.com/office/officeart/2005/8/colors/accent1_2" csCatId="accent1" phldr="1"/>
      <dgm:spPr/>
    </dgm:pt>
    <dgm:pt modelId="{8E695529-BEF2-40C5-B51C-BCDCC52BFB48}">
      <dgm:prSet phldrT="[Text]"/>
      <dgm:spPr>
        <a:solidFill>
          <a:schemeClr val="accent2"/>
        </a:solidFill>
        <a:ln>
          <a:noFill/>
        </a:ln>
      </dgm:spPr>
      <dgm:t>
        <a:bodyPr/>
        <a:lstStyle/>
        <a:p>
          <a:r>
            <a:rPr lang="en-US"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2014</a:t>
          </a:r>
        </a:p>
      </dgm:t>
    </dgm:pt>
    <dgm:pt modelId="{30E4F483-2B10-4268-BA2C-83B2ACFDC0EF}" type="parTrans" cxnId="{833AF0EB-EF80-4166-A0A0-93D00FCB81DF}">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B2DF27D1-21DF-4DD7-B7E2-BCD75161CE8E}" type="sibTrans" cxnId="{833AF0EB-EF80-4166-A0A0-93D00FCB81DF}">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DB24760E-D972-4B0D-A449-A327F425C80C}">
      <dgm:prSet phldrT="[Text]"/>
      <dgm:spPr>
        <a:solidFill>
          <a:schemeClr val="accent2"/>
        </a:solidFill>
        <a:ln>
          <a:noFill/>
        </a:ln>
      </dgm:spPr>
      <dgm:t>
        <a:bodyPr/>
        <a:lstStyle/>
        <a:p>
          <a:r>
            <a:rPr lang="en-US"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2015</a:t>
          </a:r>
        </a:p>
      </dgm:t>
    </dgm:pt>
    <dgm:pt modelId="{9981A3EC-5F77-4A49-814F-9D5FC869A0EB}" type="parTrans" cxnId="{DCA48585-A45E-4703-923C-075D12D0B2E4}">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8F5BC205-0EDE-4892-AD06-4E3D5EE464DC}" type="sibTrans" cxnId="{DCA48585-A45E-4703-923C-075D12D0B2E4}">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1E8533CB-4276-4F0C-A1A5-7860590FC92C}">
      <dgm:prSet phldrT="[Text]"/>
      <dgm:spPr>
        <a:solidFill>
          <a:schemeClr val="accent2"/>
        </a:solidFill>
        <a:ln>
          <a:noFill/>
        </a:ln>
      </dgm:spPr>
      <dgm:t>
        <a:bodyPr/>
        <a:lstStyle/>
        <a:p>
          <a:r>
            <a:rPr lang="en-US"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2016</a:t>
          </a:r>
        </a:p>
      </dgm:t>
    </dgm:pt>
    <dgm:pt modelId="{4CAE1501-E643-43E8-9B81-2FBEC99DD2B9}" type="parTrans" cxnId="{104D0DEF-DF72-4F92-993E-02ABE6F1F34B}">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EB9B0914-7658-4B1D-A6AD-17DB1033B4E1}" type="sibTrans" cxnId="{104D0DEF-DF72-4F92-993E-02ABE6F1F34B}">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977DC15A-78A8-4132-958F-AFB40FBB2221}">
      <dgm:prSet phldrT="[Text]"/>
      <dgm:spPr>
        <a:solidFill>
          <a:srgbClr val="27AE61"/>
        </a:solidFill>
        <a:ln>
          <a:noFill/>
        </a:ln>
      </dgm:spPr>
      <dgm:t>
        <a:bodyPr/>
        <a:lstStyle/>
        <a:p>
          <a:r>
            <a:rPr lang="en-US"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2017</a:t>
          </a:r>
        </a:p>
      </dgm:t>
    </dgm:pt>
    <dgm:pt modelId="{18A8CBAA-F572-4EBA-8192-4EC1F32D0002}" type="parTrans" cxnId="{DC06E2D4-C99E-4051-86E3-061B47F4DC22}">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BFD05B8D-E383-4862-AF49-63AE3BDA5421}" type="sibTrans" cxnId="{DC06E2D4-C99E-4051-86E3-061B47F4DC22}">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78A74D14-9C83-4C72-994B-D2072D0493C9}">
      <dgm:prSet phldrT="[Text]"/>
      <dgm:spPr>
        <a:solidFill>
          <a:srgbClr val="27AE61"/>
        </a:solidFill>
        <a:ln>
          <a:noFill/>
        </a:ln>
      </dgm:spPr>
      <dgm:t>
        <a:bodyPr/>
        <a:lstStyle/>
        <a:p>
          <a:r>
            <a:rPr lang="en-US"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2018</a:t>
          </a:r>
        </a:p>
      </dgm:t>
    </dgm:pt>
    <dgm:pt modelId="{D7C0C584-49A6-4349-AF08-821E395466C9}" type="parTrans" cxnId="{864D3719-4E59-4E60-B198-13968A528F70}">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36198628-C291-4453-8D94-E4CDE1CE5525}" type="sibTrans" cxnId="{864D3719-4E59-4E60-B198-13968A528F70}">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C6F606F4-519E-4A77-87E1-D5E3C0C534F7}">
      <dgm:prSet phldrT="[Text]"/>
      <dgm:spPr>
        <a:solidFill>
          <a:srgbClr val="27AE61"/>
        </a:solidFill>
        <a:ln>
          <a:noFill/>
        </a:ln>
      </dgm:spPr>
      <dgm:t>
        <a:bodyPr/>
        <a:lstStyle/>
        <a:p>
          <a:r>
            <a:rPr lang="en-US"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2019</a:t>
          </a:r>
        </a:p>
      </dgm:t>
    </dgm:pt>
    <dgm:pt modelId="{A29778B7-9B71-4BA4-9181-8C82F2F5C9FF}" type="parTrans" cxnId="{BBECD878-BCC9-4668-B6AF-2B75EEDB1AFA}">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67544A73-B70A-4080-B554-2AFC4CDB2ABF}" type="sibTrans" cxnId="{BBECD878-BCC9-4668-B6AF-2B75EEDB1AFA}">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6AD6F04C-9C3E-49B2-9F61-41D76502CEAD}">
      <dgm:prSet/>
      <dgm:spPr>
        <a:solidFill>
          <a:schemeClr val="accent2"/>
        </a:solidFill>
      </dgm:spPr>
      <dgm:t>
        <a:bodyPr/>
        <a:lstStyle/>
        <a:p>
          <a:r>
            <a:rPr lang="fr-FR" b="1" dirty="0">
              <a:latin typeface="Open Sans" panose="020B0606030504020204" pitchFamily="34" charset="0"/>
              <a:ea typeface="Open Sans" panose="020B0606030504020204" pitchFamily="34" charset="0"/>
              <a:cs typeface="Open Sans" panose="020B0606030504020204" pitchFamily="34" charset="0"/>
            </a:rPr>
            <a:t>2013</a:t>
          </a:r>
        </a:p>
      </dgm:t>
    </dgm:pt>
    <dgm:pt modelId="{B190DFD3-E230-4706-BBD7-79248B379D9D}" type="parTrans" cxnId="{FB4DE8B3-B914-4A12-BA91-F113AB0C734B}">
      <dgm:prSet/>
      <dgm:spPr/>
      <dgm:t>
        <a:bodyPr/>
        <a:lstStyle/>
        <a:p>
          <a:endParaRPr lang="fr-FR"/>
        </a:p>
      </dgm:t>
    </dgm:pt>
    <dgm:pt modelId="{6BCB247C-7CB9-4A1A-AC16-A1B9D34DA249}" type="sibTrans" cxnId="{FB4DE8B3-B914-4A12-BA91-F113AB0C734B}">
      <dgm:prSet/>
      <dgm:spPr/>
      <dgm:t>
        <a:bodyPr/>
        <a:lstStyle/>
        <a:p>
          <a:endParaRPr lang="fr-FR"/>
        </a:p>
      </dgm:t>
    </dgm:pt>
    <dgm:pt modelId="{2FE16AEC-4257-45D4-B829-9B1D977C0754}">
      <dgm:prSet/>
      <dgm:spPr>
        <a:solidFill>
          <a:srgbClr val="27AE61"/>
        </a:solidFill>
      </dgm:spPr>
      <dgm:t>
        <a:bodyPr/>
        <a:lstStyle/>
        <a:p>
          <a:r>
            <a:rPr lang="fr-FR" b="1" dirty="0">
              <a:latin typeface="Open Sans" panose="020B0606030504020204" pitchFamily="34" charset="0"/>
              <a:ea typeface="Open Sans" panose="020B0606030504020204" pitchFamily="34" charset="0"/>
              <a:cs typeface="Open Sans" panose="020B0606030504020204" pitchFamily="34" charset="0"/>
            </a:rPr>
            <a:t>2020</a:t>
          </a:r>
        </a:p>
      </dgm:t>
    </dgm:pt>
    <dgm:pt modelId="{9843BF9D-BDC0-44DE-9A30-97AA1D3259A5}" type="parTrans" cxnId="{9F8BA94E-4818-4637-9095-FF325399FA7F}">
      <dgm:prSet/>
      <dgm:spPr/>
      <dgm:t>
        <a:bodyPr/>
        <a:lstStyle/>
        <a:p>
          <a:endParaRPr lang="fr-FR"/>
        </a:p>
      </dgm:t>
    </dgm:pt>
    <dgm:pt modelId="{B5AC5DD2-59D5-4ABC-8886-526CCE2420CF}" type="sibTrans" cxnId="{9F8BA94E-4818-4637-9095-FF325399FA7F}">
      <dgm:prSet/>
      <dgm:spPr/>
      <dgm:t>
        <a:bodyPr/>
        <a:lstStyle/>
        <a:p>
          <a:endParaRPr lang="fr-FR"/>
        </a:p>
      </dgm:t>
    </dgm:pt>
    <dgm:pt modelId="{5230FBFE-54CB-4FF3-9F15-6935D6E155D9}">
      <dgm:prSet/>
      <dgm:spPr>
        <a:solidFill>
          <a:srgbClr val="27AE61"/>
        </a:solidFill>
      </dgm:spPr>
      <dgm:t>
        <a:bodyPr/>
        <a:lstStyle/>
        <a:p>
          <a:r>
            <a:rPr lang="fr-FR" b="1" dirty="0">
              <a:latin typeface="Open Sans" panose="020B0606030504020204" pitchFamily="34" charset="0"/>
              <a:ea typeface="Open Sans" panose="020B0606030504020204" pitchFamily="34" charset="0"/>
              <a:cs typeface="Open Sans" panose="020B0606030504020204" pitchFamily="34" charset="0"/>
            </a:rPr>
            <a:t>2021</a:t>
          </a:r>
        </a:p>
      </dgm:t>
    </dgm:pt>
    <dgm:pt modelId="{35C1EEF5-0B5E-4997-B85D-5B30BF1F5351}" type="parTrans" cxnId="{60BFA73C-D521-40B2-B7A2-D579F0FEC507}">
      <dgm:prSet/>
      <dgm:spPr/>
      <dgm:t>
        <a:bodyPr/>
        <a:lstStyle/>
        <a:p>
          <a:endParaRPr lang="fr-FR"/>
        </a:p>
      </dgm:t>
    </dgm:pt>
    <dgm:pt modelId="{B0431365-BCC3-481C-ACAC-C57464A1D715}" type="sibTrans" cxnId="{60BFA73C-D521-40B2-B7A2-D579F0FEC507}">
      <dgm:prSet/>
      <dgm:spPr/>
      <dgm:t>
        <a:bodyPr/>
        <a:lstStyle/>
        <a:p>
          <a:endParaRPr lang="fr-FR"/>
        </a:p>
      </dgm:t>
    </dgm:pt>
    <dgm:pt modelId="{27A3272A-37F0-4AC5-8389-18CEB356FE82}">
      <dgm:prSet/>
      <dgm:spPr>
        <a:solidFill>
          <a:srgbClr val="27AE61"/>
        </a:solidFill>
      </dgm:spPr>
      <dgm:t>
        <a:bodyPr/>
        <a:lstStyle/>
        <a:p>
          <a:r>
            <a:rPr lang="fr-FR" b="1" dirty="0">
              <a:latin typeface="Open Sans" panose="020B0606030504020204" pitchFamily="34" charset="0"/>
              <a:ea typeface="Open Sans" panose="020B0606030504020204" pitchFamily="34" charset="0"/>
              <a:cs typeface="Open Sans" panose="020B0606030504020204" pitchFamily="34" charset="0"/>
            </a:rPr>
            <a:t>2022</a:t>
          </a:r>
        </a:p>
      </dgm:t>
    </dgm:pt>
    <dgm:pt modelId="{7E889E8B-C977-44FB-B235-6A1742E7960D}" type="parTrans" cxnId="{0B3E7233-ECEB-4918-8140-8693992FE653}">
      <dgm:prSet/>
      <dgm:spPr/>
      <dgm:t>
        <a:bodyPr/>
        <a:lstStyle/>
        <a:p>
          <a:endParaRPr lang="fr-FR"/>
        </a:p>
      </dgm:t>
    </dgm:pt>
    <dgm:pt modelId="{C32CEDDC-D1D9-41C6-85EC-B38B37961A33}" type="sibTrans" cxnId="{0B3E7233-ECEB-4918-8140-8693992FE653}">
      <dgm:prSet/>
      <dgm:spPr/>
      <dgm:t>
        <a:bodyPr/>
        <a:lstStyle/>
        <a:p>
          <a:endParaRPr lang="fr-FR"/>
        </a:p>
      </dgm:t>
    </dgm:pt>
    <dgm:pt modelId="{752FA823-CC00-458F-AD2F-988CF3DC1CA1}">
      <dgm:prSet/>
      <dgm:spPr/>
      <dgm:t>
        <a:bodyPr/>
        <a:lstStyle/>
        <a:p>
          <a:r>
            <a:rPr lang="fr-FR" b="1" dirty="0">
              <a:latin typeface="Open Sans" panose="020B0606030504020204" pitchFamily="34" charset="0"/>
              <a:ea typeface="Open Sans" panose="020B0606030504020204" pitchFamily="34" charset="0"/>
              <a:cs typeface="Open Sans" panose="020B0606030504020204" pitchFamily="34" charset="0"/>
            </a:rPr>
            <a:t>2023</a:t>
          </a:r>
        </a:p>
      </dgm:t>
    </dgm:pt>
    <dgm:pt modelId="{D9653813-56B1-4F26-BB97-40A77B8E94EE}" type="parTrans" cxnId="{ED7AF5D2-C5B2-4428-8AB3-5C7EA9B9CD37}">
      <dgm:prSet/>
      <dgm:spPr/>
      <dgm:t>
        <a:bodyPr/>
        <a:lstStyle/>
        <a:p>
          <a:endParaRPr lang="fr-FR"/>
        </a:p>
      </dgm:t>
    </dgm:pt>
    <dgm:pt modelId="{BA8BDA74-FA9E-4B75-8E4E-5F12E3E4BBA0}" type="sibTrans" cxnId="{ED7AF5D2-C5B2-4428-8AB3-5C7EA9B9CD37}">
      <dgm:prSet/>
      <dgm:spPr/>
      <dgm:t>
        <a:bodyPr/>
        <a:lstStyle/>
        <a:p>
          <a:endParaRPr lang="fr-FR"/>
        </a:p>
      </dgm:t>
    </dgm:pt>
    <dgm:pt modelId="{356CF2FA-0C6D-4356-BCEA-DFA405AC1D9D}">
      <dgm:prSet/>
      <dgm:spPr/>
      <dgm:t>
        <a:bodyPr/>
        <a:lstStyle/>
        <a:p>
          <a:r>
            <a:rPr lang="fr-FR" b="1" dirty="0"/>
            <a:t>…</a:t>
          </a:r>
        </a:p>
      </dgm:t>
    </dgm:pt>
    <dgm:pt modelId="{59B3E975-74AA-4FA6-8D44-EEDBAD4EADEF}" type="parTrans" cxnId="{6B7460EA-DF62-447C-B5E8-A9F1C9E96038}">
      <dgm:prSet/>
      <dgm:spPr/>
      <dgm:t>
        <a:bodyPr/>
        <a:lstStyle/>
        <a:p>
          <a:endParaRPr lang="fr-FR"/>
        </a:p>
      </dgm:t>
    </dgm:pt>
    <dgm:pt modelId="{6F1FB661-B17A-4FAE-B84A-17CCFF90578E}" type="sibTrans" cxnId="{6B7460EA-DF62-447C-B5E8-A9F1C9E96038}">
      <dgm:prSet/>
      <dgm:spPr/>
      <dgm:t>
        <a:bodyPr/>
        <a:lstStyle/>
        <a:p>
          <a:endParaRPr lang="fr-FR"/>
        </a:p>
      </dgm:t>
    </dgm:pt>
    <dgm:pt modelId="{C11BDAD9-45B7-40CD-89BA-9A4CEC2EAC41}" type="pres">
      <dgm:prSet presAssocID="{BF6FDDF5-6592-42F1-BCAC-044B7A620FF2}" presName="Name0" presStyleCnt="0">
        <dgm:presLayoutVars>
          <dgm:dir/>
          <dgm:animLvl val="lvl"/>
          <dgm:resizeHandles val="exact"/>
        </dgm:presLayoutVars>
      </dgm:prSet>
      <dgm:spPr/>
    </dgm:pt>
    <dgm:pt modelId="{154CAEF9-BD34-48BE-9EB8-5252F9B0BE0C}" type="pres">
      <dgm:prSet presAssocID="{6AD6F04C-9C3E-49B2-9F61-41D76502CEAD}" presName="parTxOnly" presStyleLbl="node1" presStyleIdx="0" presStyleCnt="12">
        <dgm:presLayoutVars>
          <dgm:chMax val="0"/>
          <dgm:chPref val="0"/>
          <dgm:bulletEnabled val="1"/>
        </dgm:presLayoutVars>
      </dgm:prSet>
      <dgm:spPr/>
    </dgm:pt>
    <dgm:pt modelId="{A39441F1-BC59-4BC0-B916-1EA03BD4D1EE}" type="pres">
      <dgm:prSet presAssocID="{6BCB247C-7CB9-4A1A-AC16-A1B9D34DA249}" presName="parTxOnlySpace" presStyleCnt="0"/>
      <dgm:spPr/>
    </dgm:pt>
    <dgm:pt modelId="{389557EE-2ED8-4E48-86C3-49663E03BD9E}" type="pres">
      <dgm:prSet presAssocID="{8E695529-BEF2-40C5-B51C-BCDCC52BFB48}" presName="parTxOnly" presStyleLbl="node1" presStyleIdx="1" presStyleCnt="12">
        <dgm:presLayoutVars>
          <dgm:chMax val="0"/>
          <dgm:chPref val="0"/>
          <dgm:bulletEnabled val="1"/>
        </dgm:presLayoutVars>
      </dgm:prSet>
      <dgm:spPr/>
    </dgm:pt>
    <dgm:pt modelId="{FBE263A0-30FD-41EA-AB97-9B0BD5EC903D}" type="pres">
      <dgm:prSet presAssocID="{B2DF27D1-21DF-4DD7-B7E2-BCD75161CE8E}" presName="parTxOnlySpace" presStyleCnt="0"/>
      <dgm:spPr/>
    </dgm:pt>
    <dgm:pt modelId="{357605CC-6597-4A87-AA7F-14067DBF7DE8}" type="pres">
      <dgm:prSet presAssocID="{DB24760E-D972-4B0D-A449-A327F425C80C}" presName="parTxOnly" presStyleLbl="node1" presStyleIdx="2" presStyleCnt="12">
        <dgm:presLayoutVars>
          <dgm:chMax val="0"/>
          <dgm:chPref val="0"/>
          <dgm:bulletEnabled val="1"/>
        </dgm:presLayoutVars>
      </dgm:prSet>
      <dgm:spPr/>
    </dgm:pt>
    <dgm:pt modelId="{3123A0C5-0D87-4D79-8964-E7D69182A838}" type="pres">
      <dgm:prSet presAssocID="{8F5BC205-0EDE-4892-AD06-4E3D5EE464DC}" presName="parTxOnlySpace" presStyleCnt="0"/>
      <dgm:spPr/>
    </dgm:pt>
    <dgm:pt modelId="{D66DB8D0-7C61-4B78-A14F-3925586D8949}" type="pres">
      <dgm:prSet presAssocID="{1E8533CB-4276-4F0C-A1A5-7860590FC92C}" presName="parTxOnly" presStyleLbl="node1" presStyleIdx="3" presStyleCnt="12">
        <dgm:presLayoutVars>
          <dgm:chMax val="0"/>
          <dgm:chPref val="0"/>
          <dgm:bulletEnabled val="1"/>
        </dgm:presLayoutVars>
      </dgm:prSet>
      <dgm:spPr/>
    </dgm:pt>
    <dgm:pt modelId="{275D90AA-8419-43CC-A150-7A474945FB8E}" type="pres">
      <dgm:prSet presAssocID="{EB9B0914-7658-4B1D-A6AD-17DB1033B4E1}" presName="parTxOnlySpace" presStyleCnt="0"/>
      <dgm:spPr/>
    </dgm:pt>
    <dgm:pt modelId="{86D4ABDC-FFDF-47F1-93AE-B99FE41F65C7}" type="pres">
      <dgm:prSet presAssocID="{977DC15A-78A8-4132-958F-AFB40FBB2221}" presName="parTxOnly" presStyleLbl="node1" presStyleIdx="4" presStyleCnt="12">
        <dgm:presLayoutVars>
          <dgm:chMax val="0"/>
          <dgm:chPref val="0"/>
          <dgm:bulletEnabled val="1"/>
        </dgm:presLayoutVars>
      </dgm:prSet>
      <dgm:spPr/>
    </dgm:pt>
    <dgm:pt modelId="{B133C216-028B-4906-9DE6-F9B536E408EF}" type="pres">
      <dgm:prSet presAssocID="{BFD05B8D-E383-4862-AF49-63AE3BDA5421}" presName="parTxOnlySpace" presStyleCnt="0"/>
      <dgm:spPr/>
    </dgm:pt>
    <dgm:pt modelId="{7A1D1F3C-72D0-40FD-8ACC-907E39EC8EC7}" type="pres">
      <dgm:prSet presAssocID="{78A74D14-9C83-4C72-994B-D2072D0493C9}" presName="parTxOnly" presStyleLbl="node1" presStyleIdx="5" presStyleCnt="12">
        <dgm:presLayoutVars>
          <dgm:chMax val="0"/>
          <dgm:chPref val="0"/>
          <dgm:bulletEnabled val="1"/>
        </dgm:presLayoutVars>
      </dgm:prSet>
      <dgm:spPr/>
    </dgm:pt>
    <dgm:pt modelId="{50AC9D97-8AF5-4AC3-BEB9-AB0BF501EA58}" type="pres">
      <dgm:prSet presAssocID="{36198628-C291-4453-8D94-E4CDE1CE5525}" presName="parTxOnlySpace" presStyleCnt="0"/>
      <dgm:spPr/>
    </dgm:pt>
    <dgm:pt modelId="{56F33B27-FF49-4E23-95A5-BE1E994F6F65}" type="pres">
      <dgm:prSet presAssocID="{C6F606F4-519E-4A77-87E1-D5E3C0C534F7}" presName="parTxOnly" presStyleLbl="node1" presStyleIdx="6" presStyleCnt="12">
        <dgm:presLayoutVars>
          <dgm:chMax val="0"/>
          <dgm:chPref val="0"/>
          <dgm:bulletEnabled val="1"/>
        </dgm:presLayoutVars>
      </dgm:prSet>
      <dgm:spPr/>
    </dgm:pt>
    <dgm:pt modelId="{A240F672-936A-42EF-81A0-2E5FD38EF2D0}" type="pres">
      <dgm:prSet presAssocID="{67544A73-B70A-4080-B554-2AFC4CDB2ABF}" presName="parTxOnlySpace" presStyleCnt="0"/>
      <dgm:spPr/>
    </dgm:pt>
    <dgm:pt modelId="{23840150-DCDF-419C-8C2C-C20944EB1409}" type="pres">
      <dgm:prSet presAssocID="{2FE16AEC-4257-45D4-B829-9B1D977C0754}" presName="parTxOnly" presStyleLbl="node1" presStyleIdx="7" presStyleCnt="12">
        <dgm:presLayoutVars>
          <dgm:chMax val="0"/>
          <dgm:chPref val="0"/>
          <dgm:bulletEnabled val="1"/>
        </dgm:presLayoutVars>
      </dgm:prSet>
      <dgm:spPr/>
    </dgm:pt>
    <dgm:pt modelId="{8D5271B0-860A-4716-BC05-7567436E9444}" type="pres">
      <dgm:prSet presAssocID="{B5AC5DD2-59D5-4ABC-8886-526CCE2420CF}" presName="parTxOnlySpace" presStyleCnt="0"/>
      <dgm:spPr/>
    </dgm:pt>
    <dgm:pt modelId="{74FE9952-6F69-44C0-8787-3790C65794A6}" type="pres">
      <dgm:prSet presAssocID="{5230FBFE-54CB-4FF3-9F15-6935D6E155D9}" presName="parTxOnly" presStyleLbl="node1" presStyleIdx="8" presStyleCnt="12">
        <dgm:presLayoutVars>
          <dgm:chMax val="0"/>
          <dgm:chPref val="0"/>
          <dgm:bulletEnabled val="1"/>
        </dgm:presLayoutVars>
      </dgm:prSet>
      <dgm:spPr/>
    </dgm:pt>
    <dgm:pt modelId="{8EF2A319-E487-4EFF-B016-A4988000F277}" type="pres">
      <dgm:prSet presAssocID="{B0431365-BCC3-481C-ACAC-C57464A1D715}" presName="parTxOnlySpace" presStyleCnt="0"/>
      <dgm:spPr/>
    </dgm:pt>
    <dgm:pt modelId="{185B0FA1-4800-4644-BEF8-1F3979A124AA}" type="pres">
      <dgm:prSet presAssocID="{27A3272A-37F0-4AC5-8389-18CEB356FE82}" presName="parTxOnly" presStyleLbl="node1" presStyleIdx="9" presStyleCnt="12">
        <dgm:presLayoutVars>
          <dgm:chMax val="0"/>
          <dgm:chPref val="0"/>
          <dgm:bulletEnabled val="1"/>
        </dgm:presLayoutVars>
      </dgm:prSet>
      <dgm:spPr/>
    </dgm:pt>
    <dgm:pt modelId="{FC7D4E89-8680-4336-9A01-96C72DF4F5AA}" type="pres">
      <dgm:prSet presAssocID="{C32CEDDC-D1D9-41C6-85EC-B38B37961A33}" presName="parTxOnlySpace" presStyleCnt="0"/>
      <dgm:spPr/>
    </dgm:pt>
    <dgm:pt modelId="{8C87C238-B49C-4A2C-8915-C7F12175C9BE}" type="pres">
      <dgm:prSet presAssocID="{752FA823-CC00-458F-AD2F-988CF3DC1CA1}" presName="parTxOnly" presStyleLbl="node1" presStyleIdx="10" presStyleCnt="12" custLinFactNeighborX="-8669" custLinFactNeighborY="-2468">
        <dgm:presLayoutVars>
          <dgm:chMax val="0"/>
          <dgm:chPref val="0"/>
          <dgm:bulletEnabled val="1"/>
        </dgm:presLayoutVars>
      </dgm:prSet>
      <dgm:spPr/>
    </dgm:pt>
    <dgm:pt modelId="{03AE9FC5-5FA1-4365-AD10-CD541ECF26B5}" type="pres">
      <dgm:prSet presAssocID="{BA8BDA74-FA9E-4B75-8E4E-5F12E3E4BBA0}" presName="parTxOnlySpace" presStyleCnt="0"/>
      <dgm:spPr/>
    </dgm:pt>
    <dgm:pt modelId="{648BD8DA-1E06-4A22-BAB3-30D45A544AD2}" type="pres">
      <dgm:prSet presAssocID="{356CF2FA-0C6D-4356-BCEA-DFA405AC1D9D}" presName="parTxOnly" presStyleLbl="node1" presStyleIdx="11" presStyleCnt="12">
        <dgm:presLayoutVars>
          <dgm:chMax val="0"/>
          <dgm:chPref val="0"/>
          <dgm:bulletEnabled val="1"/>
        </dgm:presLayoutVars>
      </dgm:prSet>
      <dgm:spPr/>
    </dgm:pt>
  </dgm:ptLst>
  <dgm:cxnLst>
    <dgm:cxn modelId="{E1CA0002-5010-4AC7-9368-97BDD2EB6F6B}" type="presOf" srcId="{977DC15A-78A8-4132-958F-AFB40FBB2221}" destId="{86D4ABDC-FFDF-47F1-93AE-B99FE41F65C7}" srcOrd="0" destOrd="0" presId="urn:microsoft.com/office/officeart/2005/8/layout/chevron1"/>
    <dgm:cxn modelId="{14440C0E-1E0A-4F89-B7B3-7127CAFDFA95}" type="presOf" srcId="{356CF2FA-0C6D-4356-BCEA-DFA405AC1D9D}" destId="{648BD8DA-1E06-4A22-BAB3-30D45A544AD2}" srcOrd="0" destOrd="0" presId="urn:microsoft.com/office/officeart/2005/8/layout/chevron1"/>
    <dgm:cxn modelId="{864D3719-4E59-4E60-B198-13968A528F70}" srcId="{BF6FDDF5-6592-42F1-BCAC-044B7A620FF2}" destId="{78A74D14-9C83-4C72-994B-D2072D0493C9}" srcOrd="5" destOrd="0" parTransId="{D7C0C584-49A6-4349-AF08-821E395466C9}" sibTransId="{36198628-C291-4453-8D94-E4CDE1CE5525}"/>
    <dgm:cxn modelId="{0B3E7233-ECEB-4918-8140-8693992FE653}" srcId="{BF6FDDF5-6592-42F1-BCAC-044B7A620FF2}" destId="{27A3272A-37F0-4AC5-8389-18CEB356FE82}" srcOrd="9" destOrd="0" parTransId="{7E889E8B-C977-44FB-B235-6A1742E7960D}" sibTransId="{C32CEDDC-D1D9-41C6-85EC-B38B37961A33}"/>
    <dgm:cxn modelId="{60BFA73C-D521-40B2-B7A2-D579F0FEC507}" srcId="{BF6FDDF5-6592-42F1-BCAC-044B7A620FF2}" destId="{5230FBFE-54CB-4FF3-9F15-6935D6E155D9}" srcOrd="8" destOrd="0" parTransId="{35C1EEF5-0B5E-4997-B85D-5B30BF1F5351}" sibTransId="{B0431365-BCC3-481C-ACAC-C57464A1D715}"/>
    <dgm:cxn modelId="{EF68A963-9996-446E-BB84-02A426618150}" type="presOf" srcId="{BF6FDDF5-6592-42F1-BCAC-044B7A620FF2}" destId="{C11BDAD9-45B7-40CD-89BA-9A4CEC2EAC41}" srcOrd="0" destOrd="0" presId="urn:microsoft.com/office/officeart/2005/8/layout/chevron1"/>
    <dgm:cxn modelId="{0E183A69-8D07-46C9-8653-1F9B226E1A51}" type="presOf" srcId="{8E695529-BEF2-40C5-B51C-BCDCC52BFB48}" destId="{389557EE-2ED8-4E48-86C3-49663E03BD9E}" srcOrd="0" destOrd="0" presId="urn:microsoft.com/office/officeart/2005/8/layout/chevron1"/>
    <dgm:cxn modelId="{9F8BA94E-4818-4637-9095-FF325399FA7F}" srcId="{BF6FDDF5-6592-42F1-BCAC-044B7A620FF2}" destId="{2FE16AEC-4257-45D4-B829-9B1D977C0754}" srcOrd="7" destOrd="0" parTransId="{9843BF9D-BDC0-44DE-9A30-97AA1D3259A5}" sibTransId="{B5AC5DD2-59D5-4ABC-8886-526CCE2420CF}"/>
    <dgm:cxn modelId="{50775756-656C-4C54-85AE-2B1B80C7FDB8}" type="presOf" srcId="{C6F606F4-519E-4A77-87E1-D5E3C0C534F7}" destId="{56F33B27-FF49-4E23-95A5-BE1E994F6F65}" srcOrd="0" destOrd="0" presId="urn:microsoft.com/office/officeart/2005/8/layout/chevron1"/>
    <dgm:cxn modelId="{0286E477-0A7A-4F9E-A9AA-4F73DCEF338B}" type="presOf" srcId="{6AD6F04C-9C3E-49B2-9F61-41D76502CEAD}" destId="{154CAEF9-BD34-48BE-9EB8-5252F9B0BE0C}" srcOrd="0" destOrd="0" presId="urn:microsoft.com/office/officeart/2005/8/layout/chevron1"/>
    <dgm:cxn modelId="{BBECD878-BCC9-4668-B6AF-2B75EEDB1AFA}" srcId="{BF6FDDF5-6592-42F1-BCAC-044B7A620FF2}" destId="{C6F606F4-519E-4A77-87E1-D5E3C0C534F7}" srcOrd="6" destOrd="0" parTransId="{A29778B7-9B71-4BA4-9181-8C82F2F5C9FF}" sibTransId="{67544A73-B70A-4080-B554-2AFC4CDB2ABF}"/>
    <dgm:cxn modelId="{DCA48585-A45E-4703-923C-075D12D0B2E4}" srcId="{BF6FDDF5-6592-42F1-BCAC-044B7A620FF2}" destId="{DB24760E-D972-4B0D-A449-A327F425C80C}" srcOrd="2" destOrd="0" parTransId="{9981A3EC-5F77-4A49-814F-9D5FC869A0EB}" sibTransId="{8F5BC205-0EDE-4892-AD06-4E3D5EE464DC}"/>
    <dgm:cxn modelId="{40C3C88B-1174-42C2-BA66-3C8BBE91EFD1}" type="presOf" srcId="{27A3272A-37F0-4AC5-8389-18CEB356FE82}" destId="{185B0FA1-4800-4644-BEF8-1F3979A124AA}" srcOrd="0" destOrd="0" presId="urn:microsoft.com/office/officeart/2005/8/layout/chevron1"/>
    <dgm:cxn modelId="{0FFAFC93-F8D1-4F7C-865D-CC7B799A63BB}" type="presOf" srcId="{1E8533CB-4276-4F0C-A1A5-7860590FC92C}" destId="{D66DB8D0-7C61-4B78-A14F-3925586D8949}" srcOrd="0" destOrd="0" presId="urn:microsoft.com/office/officeart/2005/8/layout/chevron1"/>
    <dgm:cxn modelId="{19C09798-22E6-4F68-872B-011680A65283}" type="presOf" srcId="{752FA823-CC00-458F-AD2F-988CF3DC1CA1}" destId="{8C87C238-B49C-4A2C-8915-C7F12175C9BE}" srcOrd="0" destOrd="0" presId="urn:microsoft.com/office/officeart/2005/8/layout/chevron1"/>
    <dgm:cxn modelId="{A459FCA4-686F-43D2-A0B2-91E1004A2E40}" type="presOf" srcId="{2FE16AEC-4257-45D4-B829-9B1D977C0754}" destId="{23840150-DCDF-419C-8C2C-C20944EB1409}" srcOrd="0" destOrd="0" presId="urn:microsoft.com/office/officeart/2005/8/layout/chevron1"/>
    <dgm:cxn modelId="{3096C5A6-C6A1-4A9F-A002-9A535C830842}" type="presOf" srcId="{DB24760E-D972-4B0D-A449-A327F425C80C}" destId="{357605CC-6597-4A87-AA7F-14067DBF7DE8}" srcOrd="0" destOrd="0" presId="urn:microsoft.com/office/officeart/2005/8/layout/chevron1"/>
    <dgm:cxn modelId="{FB4DE8B3-B914-4A12-BA91-F113AB0C734B}" srcId="{BF6FDDF5-6592-42F1-BCAC-044B7A620FF2}" destId="{6AD6F04C-9C3E-49B2-9F61-41D76502CEAD}" srcOrd="0" destOrd="0" parTransId="{B190DFD3-E230-4706-BBD7-79248B379D9D}" sibTransId="{6BCB247C-7CB9-4A1A-AC16-A1B9D34DA249}"/>
    <dgm:cxn modelId="{814572B6-7DB3-4C5A-A39B-D8BA5245E130}" type="presOf" srcId="{78A74D14-9C83-4C72-994B-D2072D0493C9}" destId="{7A1D1F3C-72D0-40FD-8ACC-907E39EC8EC7}" srcOrd="0" destOrd="0" presId="urn:microsoft.com/office/officeart/2005/8/layout/chevron1"/>
    <dgm:cxn modelId="{60E315B9-8A70-4E00-9C5C-763A28558AED}" type="presOf" srcId="{5230FBFE-54CB-4FF3-9F15-6935D6E155D9}" destId="{74FE9952-6F69-44C0-8787-3790C65794A6}" srcOrd="0" destOrd="0" presId="urn:microsoft.com/office/officeart/2005/8/layout/chevron1"/>
    <dgm:cxn modelId="{ED7AF5D2-C5B2-4428-8AB3-5C7EA9B9CD37}" srcId="{BF6FDDF5-6592-42F1-BCAC-044B7A620FF2}" destId="{752FA823-CC00-458F-AD2F-988CF3DC1CA1}" srcOrd="10" destOrd="0" parTransId="{D9653813-56B1-4F26-BB97-40A77B8E94EE}" sibTransId="{BA8BDA74-FA9E-4B75-8E4E-5F12E3E4BBA0}"/>
    <dgm:cxn modelId="{DC06E2D4-C99E-4051-86E3-061B47F4DC22}" srcId="{BF6FDDF5-6592-42F1-BCAC-044B7A620FF2}" destId="{977DC15A-78A8-4132-958F-AFB40FBB2221}" srcOrd="4" destOrd="0" parTransId="{18A8CBAA-F572-4EBA-8192-4EC1F32D0002}" sibTransId="{BFD05B8D-E383-4862-AF49-63AE3BDA5421}"/>
    <dgm:cxn modelId="{6B7460EA-DF62-447C-B5E8-A9F1C9E96038}" srcId="{BF6FDDF5-6592-42F1-BCAC-044B7A620FF2}" destId="{356CF2FA-0C6D-4356-BCEA-DFA405AC1D9D}" srcOrd="11" destOrd="0" parTransId="{59B3E975-74AA-4FA6-8D44-EEDBAD4EADEF}" sibTransId="{6F1FB661-B17A-4FAE-B84A-17CCFF90578E}"/>
    <dgm:cxn modelId="{833AF0EB-EF80-4166-A0A0-93D00FCB81DF}" srcId="{BF6FDDF5-6592-42F1-BCAC-044B7A620FF2}" destId="{8E695529-BEF2-40C5-B51C-BCDCC52BFB48}" srcOrd="1" destOrd="0" parTransId="{30E4F483-2B10-4268-BA2C-83B2ACFDC0EF}" sibTransId="{B2DF27D1-21DF-4DD7-B7E2-BCD75161CE8E}"/>
    <dgm:cxn modelId="{104D0DEF-DF72-4F92-993E-02ABE6F1F34B}" srcId="{BF6FDDF5-6592-42F1-BCAC-044B7A620FF2}" destId="{1E8533CB-4276-4F0C-A1A5-7860590FC92C}" srcOrd="3" destOrd="0" parTransId="{4CAE1501-E643-43E8-9B81-2FBEC99DD2B9}" sibTransId="{EB9B0914-7658-4B1D-A6AD-17DB1033B4E1}"/>
    <dgm:cxn modelId="{628D2ACB-9566-4B12-A527-070C65222E50}" type="presParOf" srcId="{C11BDAD9-45B7-40CD-89BA-9A4CEC2EAC41}" destId="{154CAEF9-BD34-48BE-9EB8-5252F9B0BE0C}" srcOrd="0" destOrd="0" presId="urn:microsoft.com/office/officeart/2005/8/layout/chevron1"/>
    <dgm:cxn modelId="{3578E1B0-1F7E-43B5-BBE3-A96671C530C9}" type="presParOf" srcId="{C11BDAD9-45B7-40CD-89BA-9A4CEC2EAC41}" destId="{A39441F1-BC59-4BC0-B916-1EA03BD4D1EE}" srcOrd="1" destOrd="0" presId="urn:microsoft.com/office/officeart/2005/8/layout/chevron1"/>
    <dgm:cxn modelId="{B5916CF8-9899-4F83-B240-9502D526B481}" type="presParOf" srcId="{C11BDAD9-45B7-40CD-89BA-9A4CEC2EAC41}" destId="{389557EE-2ED8-4E48-86C3-49663E03BD9E}" srcOrd="2" destOrd="0" presId="urn:microsoft.com/office/officeart/2005/8/layout/chevron1"/>
    <dgm:cxn modelId="{92F11D43-9798-4FB7-BF7A-3BEF09BD0BD2}" type="presParOf" srcId="{C11BDAD9-45B7-40CD-89BA-9A4CEC2EAC41}" destId="{FBE263A0-30FD-41EA-AB97-9B0BD5EC903D}" srcOrd="3" destOrd="0" presId="urn:microsoft.com/office/officeart/2005/8/layout/chevron1"/>
    <dgm:cxn modelId="{BBD590B9-F9FA-4D84-8B77-BBE5AAA626F2}" type="presParOf" srcId="{C11BDAD9-45B7-40CD-89BA-9A4CEC2EAC41}" destId="{357605CC-6597-4A87-AA7F-14067DBF7DE8}" srcOrd="4" destOrd="0" presId="urn:microsoft.com/office/officeart/2005/8/layout/chevron1"/>
    <dgm:cxn modelId="{2FF65CF1-7D26-4D6A-B832-4DDE8C25CF44}" type="presParOf" srcId="{C11BDAD9-45B7-40CD-89BA-9A4CEC2EAC41}" destId="{3123A0C5-0D87-4D79-8964-E7D69182A838}" srcOrd="5" destOrd="0" presId="urn:microsoft.com/office/officeart/2005/8/layout/chevron1"/>
    <dgm:cxn modelId="{CC20EDAB-2A46-4B96-B58D-1BA0A6D7EDE7}" type="presParOf" srcId="{C11BDAD9-45B7-40CD-89BA-9A4CEC2EAC41}" destId="{D66DB8D0-7C61-4B78-A14F-3925586D8949}" srcOrd="6" destOrd="0" presId="urn:microsoft.com/office/officeart/2005/8/layout/chevron1"/>
    <dgm:cxn modelId="{5A5FD1A0-7DBA-4A0B-816A-CC6943A44DDB}" type="presParOf" srcId="{C11BDAD9-45B7-40CD-89BA-9A4CEC2EAC41}" destId="{275D90AA-8419-43CC-A150-7A474945FB8E}" srcOrd="7" destOrd="0" presId="urn:microsoft.com/office/officeart/2005/8/layout/chevron1"/>
    <dgm:cxn modelId="{43C3D1D4-10F6-4727-AF51-AD41BD59C441}" type="presParOf" srcId="{C11BDAD9-45B7-40CD-89BA-9A4CEC2EAC41}" destId="{86D4ABDC-FFDF-47F1-93AE-B99FE41F65C7}" srcOrd="8" destOrd="0" presId="urn:microsoft.com/office/officeart/2005/8/layout/chevron1"/>
    <dgm:cxn modelId="{5B90B936-F365-4761-A504-0858EE0328E8}" type="presParOf" srcId="{C11BDAD9-45B7-40CD-89BA-9A4CEC2EAC41}" destId="{B133C216-028B-4906-9DE6-F9B536E408EF}" srcOrd="9" destOrd="0" presId="urn:microsoft.com/office/officeart/2005/8/layout/chevron1"/>
    <dgm:cxn modelId="{B647FF42-8240-442B-927D-D38CDC63DB63}" type="presParOf" srcId="{C11BDAD9-45B7-40CD-89BA-9A4CEC2EAC41}" destId="{7A1D1F3C-72D0-40FD-8ACC-907E39EC8EC7}" srcOrd="10" destOrd="0" presId="urn:microsoft.com/office/officeart/2005/8/layout/chevron1"/>
    <dgm:cxn modelId="{63DCD0E8-AB71-43F9-B751-035AB2A11DE7}" type="presParOf" srcId="{C11BDAD9-45B7-40CD-89BA-9A4CEC2EAC41}" destId="{50AC9D97-8AF5-4AC3-BEB9-AB0BF501EA58}" srcOrd="11" destOrd="0" presId="urn:microsoft.com/office/officeart/2005/8/layout/chevron1"/>
    <dgm:cxn modelId="{942FADDD-36AA-4B6D-ADD6-10E55B9FEC1B}" type="presParOf" srcId="{C11BDAD9-45B7-40CD-89BA-9A4CEC2EAC41}" destId="{56F33B27-FF49-4E23-95A5-BE1E994F6F65}" srcOrd="12" destOrd="0" presId="urn:microsoft.com/office/officeart/2005/8/layout/chevron1"/>
    <dgm:cxn modelId="{7639652C-D4FF-4C37-B53A-9EDE8FD726AB}" type="presParOf" srcId="{C11BDAD9-45B7-40CD-89BA-9A4CEC2EAC41}" destId="{A240F672-936A-42EF-81A0-2E5FD38EF2D0}" srcOrd="13" destOrd="0" presId="urn:microsoft.com/office/officeart/2005/8/layout/chevron1"/>
    <dgm:cxn modelId="{A376BD8B-1E48-442F-A94A-127CC027ED63}" type="presParOf" srcId="{C11BDAD9-45B7-40CD-89BA-9A4CEC2EAC41}" destId="{23840150-DCDF-419C-8C2C-C20944EB1409}" srcOrd="14" destOrd="0" presId="urn:microsoft.com/office/officeart/2005/8/layout/chevron1"/>
    <dgm:cxn modelId="{546671B9-6214-4492-8CC2-7F76E6DCDD1B}" type="presParOf" srcId="{C11BDAD9-45B7-40CD-89BA-9A4CEC2EAC41}" destId="{8D5271B0-860A-4716-BC05-7567436E9444}" srcOrd="15" destOrd="0" presId="urn:microsoft.com/office/officeart/2005/8/layout/chevron1"/>
    <dgm:cxn modelId="{0A3369D4-9963-4A41-BBBA-9DBA56E158A7}" type="presParOf" srcId="{C11BDAD9-45B7-40CD-89BA-9A4CEC2EAC41}" destId="{74FE9952-6F69-44C0-8787-3790C65794A6}" srcOrd="16" destOrd="0" presId="urn:microsoft.com/office/officeart/2005/8/layout/chevron1"/>
    <dgm:cxn modelId="{3A9F01B2-A1E4-4E99-A37D-40CC34DFCCD7}" type="presParOf" srcId="{C11BDAD9-45B7-40CD-89BA-9A4CEC2EAC41}" destId="{8EF2A319-E487-4EFF-B016-A4988000F277}" srcOrd="17" destOrd="0" presId="urn:microsoft.com/office/officeart/2005/8/layout/chevron1"/>
    <dgm:cxn modelId="{6AFD5312-5006-4B0A-BA51-1CC312A5B1D2}" type="presParOf" srcId="{C11BDAD9-45B7-40CD-89BA-9A4CEC2EAC41}" destId="{185B0FA1-4800-4644-BEF8-1F3979A124AA}" srcOrd="18" destOrd="0" presId="urn:microsoft.com/office/officeart/2005/8/layout/chevron1"/>
    <dgm:cxn modelId="{F54B4D29-B026-42FC-B62D-03CE79881552}" type="presParOf" srcId="{C11BDAD9-45B7-40CD-89BA-9A4CEC2EAC41}" destId="{FC7D4E89-8680-4336-9A01-96C72DF4F5AA}" srcOrd="19" destOrd="0" presId="urn:microsoft.com/office/officeart/2005/8/layout/chevron1"/>
    <dgm:cxn modelId="{FB6AAA6A-A0D3-4E19-942B-779152A81879}" type="presParOf" srcId="{C11BDAD9-45B7-40CD-89BA-9A4CEC2EAC41}" destId="{8C87C238-B49C-4A2C-8915-C7F12175C9BE}" srcOrd="20" destOrd="0" presId="urn:microsoft.com/office/officeart/2005/8/layout/chevron1"/>
    <dgm:cxn modelId="{C9604DD5-50AC-4525-AEBB-C2A4395D52C0}" type="presParOf" srcId="{C11BDAD9-45B7-40CD-89BA-9A4CEC2EAC41}" destId="{03AE9FC5-5FA1-4365-AD10-CD541ECF26B5}" srcOrd="21" destOrd="0" presId="urn:microsoft.com/office/officeart/2005/8/layout/chevron1"/>
    <dgm:cxn modelId="{4D0F3125-3BA3-4B2D-BF9F-14EC8A51EDDD}" type="presParOf" srcId="{C11BDAD9-45B7-40CD-89BA-9A4CEC2EAC41}" destId="{648BD8DA-1E06-4A22-BAB3-30D45A544AD2}" srcOrd="22" destOrd="0" presId="urn:microsoft.com/office/officeart/2005/8/layout/chevron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6FDDF5-6592-42F1-BCAC-044B7A620FF2}" type="doc">
      <dgm:prSet loTypeId="urn:microsoft.com/office/officeart/2005/8/layout/chevron1" loCatId="process" qsTypeId="urn:microsoft.com/office/officeart/2005/8/quickstyle/simple1" qsCatId="simple" csTypeId="urn:microsoft.com/office/officeart/2005/8/colors/accent1_2" csCatId="accent1" phldr="1"/>
      <dgm:spPr/>
    </dgm:pt>
    <dgm:pt modelId="{8E695529-BEF2-40C5-B51C-BCDCC52BFB48}">
      <dgm:prSet phldrT="[Text]"/>
      <dgm:spPr>
        <a:solidFill>
          <a:schemeClr val="accent2"/>
        </a:solidFill>
        <a:ln>
          <a:noFill/>
        </a:ln>
      </dgm:spPr>
      <dgm:t>
        <a:bodyPr/>
        <a:lstStyle/>
        <a:p>
          <a:r>
            <a:rPr lang="en-US"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2014</a:t>
          </a:r>
        </a:p>
      </dgm:t>
    </dgm:pt>
    <dgm:pt modelId="{30E4F483-2B10-4268-BA2C-83B2ACFDC0EF}" type="parTrans" cxnId="{833AF0EB-EF80-4166-A0A0-93D00FCB81DF}">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B2DF27D1-21DF-4DD7-B7E2-BCD75161CE8E}" type="sibTrans" cxnId="{833AF0EB-EF80-4166-A0A0-93D00FCB81DF}">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DB24760E-D972-4B0D-A449-A327F425C80C}">
      <dgm:prSet phldrT="[Text]"/>
      <dgm:spPr>
        <a:solidFill>
          <a:schemeClr val="accent2"/>
        </a:solidFill>
        <a:ln>
          <a:noFill/>
        </a:ln>
      </dgm:spPr>
      <dgm:t>
        <a:bodyPr/>
        <a:lstStyle/>
        <a:p>
          <a:r>
            <a:rPr lang="en-US"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2015</a:t>
          </a:r>
        </a:p>
      </dgm:t>
    </dgm:pt>
    <dgm:pt modelId="{9981A3EC-5F77-4A49-814F-9D5FC869A0EB}" type="parTrans" cxnId="{DCA48585-A45E-4703-923C-075D12D0B2E4}">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8F5BC205-0EDE-4892-AD06-4E3D5EE464DC}" type="sibTrans" cxnId="{DCA48585-A45E-4703-923C-075D12D0B2E4}">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1E8533CB-4276-4F0C-A1A5-7860590FC92C}">
      <dgm:prSet phldrT="[Text]"/>
      <dgm:spPr>
        <a:solidFill>
          <a:schemeClr val="accent2"/>
        </a:solidFill>
        <a:ln>
          <a:noFill/>
        </a:ln>
      </dgm:spPr>
      <dgm:t>
        <a:bodyPr/>
        <a:lstStyle/>
        <a:p>
          <a:r>
            <a:rPr lang="en-US"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2016</a:t>
          </a:r>
        </a:p>
      </dgm:t>
    </dgm:pt>
    <dgm:pt modelId="{4CAE1501-E643-43E8-9B81-2FBEC99DD2B9}" type="parTrans" cxnId="{104D0DEF-DF72-4F92-993E-02ABE6F1F34B}">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EB9B0914-7658-4B1D-A6AD-17DB1033B4E1}" type="sibTrans" cxnId="{104D0DEF-DF72-4F92-993E-02ABE6F1F34B}">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977DC15A-78A8-4132-958F-AFB40FBB2221}">
      <dgm:prSet phldrT="[Text]"/>
      <dgm:spPr>
        <a:solidFill>
          <a:srgbClr val="27AE61"/>
        </a:solidFill>
        <a:ln>
          <a:noFill/>
        </a:ln>
      </dgm:spPr>
      <dgm:t>
        <a:bodyPr/>
        <a:lstStyle/>
        <a:p>
          <a:r>
            <a:rPr lang="en-US"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2017</a:t>
          </a:r>
        </a:p>
      </dgm:t>
    </dgm:pt>
    <dgm:pt modelId="{18A8CBAA-F572-4EBA-8192-4EC1F32D0002}" type="parTrans" cxnId="{DC06E2D4-C99E-4051-86E3-061B47F4DC22}">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BFD05B8D-E383-4862-AF49-63AE3BDA5421}" type="sibTrans" cxnId="{DC06E2D4-C99E-4051-86E3-061B47F4DC22}">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78A74D14-9C83-4C72-994B-D2072D0493C9}">
      <dgm:prSet phldrT="[Text]"/>
      <dgm:spPr>
        <a:solidFill>
          <a:srgbClr val="27AE61"/>
        </a:solidFill>
        <a:ln>
          <a:noFill/>
        </a:ln>
      </dgm:spPr>
      <dgm:t>
        <a:bodyPr/>
        <a:lstStyle/>
        <a:p>
          <a:r>
            <a:rPr lang="en-US"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2018</a:t>
          </a:r>
        </a:p>
      </dgm:t>
    </dgm:pt>
    <dgm:pt modelId="{D7C0C584-49A6-4349-AF08-821E395466C9}" type="parTrans" cxnId="{864D3719-4E59-4E60-B198-13968A528F70}">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36198628-C291-4453-8D94-E4CDE1CE5525}" type="sibTrans" cxnId="{864D3719-4E59-4E60-B198-13968A528F70}">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C6F606F4-519E-4A77-87E1-D5E3C0C534F7}">
      <dgm:prSet phldrT="[Text]"/>
      <dgm:spPr>
        <a:solidFill>
          <a:srgbClr val="27AE61"/>
        </a:solidFill>
        <a:ln>
          <a:noFill/>
        </a:ln>
      </dgm:spPr>
      <dgm:t>
        <a:bodyPr/>
        <a:lstStyle/>
        <a:p>
          <a:r>
            <a:rPr lang="en-US"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2019</a:t>
          </a:r>
        </a:p>
      </dgm:t>
    </dgm:pt>
    <dgm:pt modelId="{A29778B7-9B71-4BA4-9181-8C82F2F5C9FF}" type="parTrans" cxnId="{BBECD878-BCC9-4668-B6AF-2B75EEDB1AFA}">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67544A73-B70A-4080-B554-2AFC4CDB2ABF}" type="sibTrans" cxnId="{BBECD878-BCC9-4668-B6AF-2B75EEDB1AFA}">
      <dgm:prSet/>
      <dgm:spPr/>
      <dgm:t>
        <a:bodyPr/>
        <a:lstStyle/>
        <a:p>
          <a:endParaRPr lang="en-US"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dgm:t>
    </dgm:pt>
    <dgm:pt modelId="{6AD6F04C-9C3E-49B2-9F61-41D76502CEAD}">
      <dgm:prSet/>
      <dgm:spPr>
        <a:solidFill>
          <a:schemeClr val="accent2"/>
        </a:solidFill>
      </dgm:spPr>
      <dgm:t>
        <a:bodyPr/>
        <a:lstStyle/>
        <a:p>
          <a:r>
            <a:rPr lang="fr-FR" b="1" dirty="0">
              <a:latin typeface="Open Sans" panose="020B0606030504020204" pitchFamily="34" charset="0"/>
              <a:ea typeface="Open Sans" panose="020B0606030504020204" pitchFamily="34" charset="0"/>
              <a:cs typeface="Open Sans" panose="020B0606030504020204" pitchFamily="34" charset="0"/>
            </a:rPr>
            <a:t>2013</a:t>
          </a:r>
        </a:p>
      </dgm:t>
    </dgm:pt>
    <dgm:pt modelId="{B190DFD3-E230-4706-BBD7-79248B379D9D}" type="parTrans" cxnId="{FB4DE8B3-B914-4A12-BA91-F113AB0C734B}">
      <dgm:prSet/>
      <dgm:spPr/>
      <dgm:t>
        <a:bodyPr/>
        <a:lstStyle/>
        <a:p>
          <a:endParaRPr lang="fr-FR"/>
        </a:p>
      </dgm:t>
    </dgm:pt>
    <dgm:pt modelId="{6BCB247C-7CB9-4A1A-AC16-A1B9D34DA249}" type="sibTrans" cxnId="{FB4DE8B3-B914-4A12-BA91-F113AB0C734B}">
      <dgm:prSet/>
      <dgm:spPr/>
      <dgm:t>
        <a:bodyPr/>
        <a:lstStyle/>
        <a:p>
          <a:endParaRPr lang="fr-FR"/>
        </a:p>
      </dgm:t>
    </dgm:pt>
    <dgm:pt modelId="{2FE16AEC-4257-45D4-B829-9B1D977C0754}">
      <dgm:prSet/>
      <dgm:spPr>
        <a:solidFill>
          <a:srgbClr val="27AE61"/>
        </a:solidFill>
      </dgm:spPr>
      <dgm:t>
        <a:bodyPr/>
        <a:lstStyle/>
        <a:p>
          <a:r>
            <a:rPr lang="fr-FR" b="1" dirty="0">
              <a:latin typeface="Open Sans" panose="020B0606030504020204" pitchFamily="34" charset="0"/>
              <a:ea typeface="Open Sans" panose="020B0606030504020204" pitchFamily="34" charset="0"/>
              <a:cs typeface="Open Sans" panose="020B0606030504020204" pitchFamily="34" charset="0"/>
            </a:rPr>
            <a:t>2020</a:t>
          </a:r>
        </a:p>
      </dgm:t>
    </dgm:pt>
    <dgm:pt modelId="{9843BF9D-BDC0-44DE-9A30-97AA1D3259A5}" type="parTrans" cxnId="{9F8BA94E-4818-4637-9095-FF325399FA7F}">
      <dgm:prSet/>
      <dgm:spPr/>
      <dgm:t>
        <a:bodyPr/>
        <a:lstStyle/>
        <a:p>
          <a:endParaRPr lang="fr-FR"/>
        </a:p>
      </dgm:t>
    </dgm:pt>
    <dgm:pt modelId="{B5AC5DD2-59D5-4ABC-8886-526CCE2420CF}" type="sibTrans" cxnId="{9F8BA94E-4818-4637-9095-FF325399FA7F}">
      <dgm:prSet/>
      <dgm:spPr/>
      <dgm:t>
        <a:bodyPr/>
        <a:lstStyle/>
        <a:p>
          <a:endParaRPr lang="fr-FR"/>
        </a:p>
      </dgm:t>
    </dgm:pt>
    <dgm:pt modelId="{5230FBFE-54CB-4FF3-9F15-6935D6E155D9}">
      <dgm:prSet/>
      <dgm:spPr>
        <a:solidFill>
          <a:srgbClr val="27AE61"/>
        </a:solidFill>
      </dgm:spPr>
      <dgm:t>
        <a:bodyPr/>
        <a:lstStyle/>
        <a:p>
          <a:r>
            <a:rPr lang="fr-FR" b="1" dirty="0">
              <a:latin typeface="Open Sans" panose="020B0606030504020204" pitchFamily="34" charset="0"/>
              <a:ea typeface="Open Sans" panose="020B0606030504020204" pitchFamily="34" charset="0"/>
              <a:cs typeface="Open Sans" panose="020B0606030504020204" pitchFamily="34" charset="0"/>
            </a:rPr>
            <a:t>2021</a:t>
          </a:r>
        </a:p>
      </dgm:t>
    </dgm:pt>
    <dgm:pt modelId="{35C1EEF5-0B5E-4997-B85D-5B30BF1F5351}" type="parTrans" cxnId="{60BFA73C-D521-40B2-B7A2-D579F0FEC507}">
      <dgm:prSet/>
      <dgm:spPr/>
      <dgm:t>
        <a:bodyPr/>
        <a:lstStyle/>
        <a:p>
          <a:endParaRPr lang="fr-FR"/>
        </a:p>
      </dgm:t>
    </dgm:pt>
    <dgm:pt modelId="{B0431365-BCC3-481C-ACAC-C57464A1D715}" type="sibTrans" cxnId="{60BFA73C-D521-40B2-B7A2-D579F0FEC507}">
      <dgm:prSet/>
      <dgm:spPr/>
      <dgm:t>
        <a:bodyPr/>
        <a:lstStyle/>
        <a:p>
          <a:endParaRPr lang="fr-FR"/>
        </a:p>
      </dgm:t>
    </dgm:pt>
    <dgm:pt modelId="{27A3272A-37F0-4AC5-8389-18CEB356FE82}">
      <dgm:prSet/>
      <dgm:spPr>
        <a:solidFill>
          <a:srgbClr val="27AE61"/>
        </a:solidFill>
      </dgm:spPr>
      <dgm:t>
        <a:bodyPr/>
        <a:lstStyle/>
        <a:p>
          <a:r>
            <a:rPr lang="fr-FR" b="1" dirty="0">
              <a:latin typeface="Open Sans" panose="020B0606030504020204" pitchFamily="34" charset="0"/>
              <a:ea typeface="Open Sans" panose="020B0606030504020204" pitchFamily="34" charset="0"/>
              <a:cs typeface="Open Sans" panose="020B0606030504020204" pitchFamily="34" charset="0"/>
            </a:rPr>
            <a:t>2022</a:t>
          </a:r>
        </a:p>
      </dgm:t>
    </dgm:pt>
    <dgm:pt modelId="{7E889E8B-C977-44FB-B235-6A1742E7960D}" type="parTrans" cxnId="{0B3E7233-ECEB-4918-8140-8693992FE653}">
      <dgm:prSet/>
      <dgm:spPr/>
      <dgm:t>
        <a:bodyPr/>
        <a:lstStyle/>
        <a:p>
          <a:endParaRPr lang="fr-FR"/>
        </a:p>
      </dgm:t>
    </dgm:pt>
    <dgm:pt modelId="{C32CEDDC-D1D9-41C6-85EC-B38B37961A33}" type="sibTrans" cxnId="{0B3E7233-ECEB-4918-8140-8693992FE653}">
      <dgm:prSet/>
      <dgm:spPr/>
      <dgm:t>
        <a:bodyPr/>
        <a:lstStyle/>
        <a:p>
          <a:endParaRPr lang="fr-FR"/>
        </a:p>
      </dgm:t>
    </dgm:pt>
    <dgm:pt modelId="{752FA823-CC00-458F-AD2F-988CF3DC1CA1}">
      <dgm:prSet/>
      <dgm:spPr/>
      <dgm:t>
        <a:bodyPr/>
        <a:lstStyle/>
        <a:p>
          <a:r>
            <a:rPr lang="fr-FR" b="1" dirty="0">
              <a:latin typeface="Open Sans" panose="020B0606030504020204" pitchFamily="34" charset="0"/>
              <a:ea typeface="Open Sans" panose="020B0606030504020204" pitchFamily="34" charset="0"/>
              <a:cs typeface="Open Sans" panose="020B0606030504020204" pitchFamily="34" charset="0"/>
            </a:rPr>
            <a:t>2023</a:t>
          </a:r>
        </a:p>
      </dgm:t>
    </dgm:pt>
    <dgm:pt modelId="{D9653813-56B1-4F26-BB97-40A77B8E94EE}" type="parTrans" cxnId="{ED7AF5D2-C5B2-4428-8AB3-5C7EA9B9CD37}">
      <dgm:prSet/>
      <dgm:spPr/>
      <dgm:t>
        <a:bodyPr/>
        <a:lstStyle/>
        <a:p>
          <a:endParaRPr lang="fr-FR"/>
        </a:p>
      </dgm:t>
    </dgm:pt>
    <dgm:pt modelId="{BA8BDA74-FA9E-4B75-8E4E-5F12E3E4BBA0}" type="sibTrans" cxnId="{ED7AF5D2-C5B2-4428-8AB3-5C7EA9B9CD37}">
      <dgm:prSet/>
      <dgm:spPr/>
      <dgm:t>
        <a:bodyPr/>
        <a:lstStyle/>
        <a:p>
          <a:endParaRPr lang="fr-FR"/>
        </a:p>
      </dgm:t>
    </dgm:pt>
    <dgm:pt modelId="{356CF2FA-0C6D-4356-BCEA-DFA405AC1D9D}">
      <dgm:prSet/>
      <dgm:spPr/>
      <dgm:t>
        <a:bodyPr/>
        <a:lstStyle/>
        <a:p>
          <a:r>
            <a:rPr lang="fr-FR" b="1" dirty="0"/>
            <a:t>…</a:t>
          </a:r>
        </a:p>
      </dgm:t>
    </dgm:pt>
    <dgm:pt modelId="{59B3E975-74AA-4FA6-8D44-EEDBAD4EADEF}" type="parTrans" cxnId="{6B7460EA-DF62-447C-B5E8-A9F1C9E96038}">
      <dgm:prSet/>
      <dgm:spPr/>
      <dgm:t>
        <a:bodyPr/>
        <a:lstStyle/>
        <a:p>
          <a:endParaRPr lang="fr-FR"/>
        </a:p>
      </dgm:t>
    </dgm:pt>
    <dgm:pt modelId="{6F1FB661-B17A-4FAE-B84A-17CCFF90578E}" type="sibTrans" cxnId="{6B7460EA-DF62-447C-B5E8-A9F1C9E96038}">
      <dgm:prSet/>
      <dgm:spPr/>
      <dgm:t>
        <a:bodyPr/>
        <a:lstStyle/>
        <a:p>
          <a:endParaRPr lang="fr-FR"/>
        </a:p>
      </dgm:t>
    </dgm:pt>
    <dgm:pt modelId="{C11BDAD9-45B7-40CD-89BA-9A4CEC2EAC41}" type="pres">
      <dgm:prSet presAssocID="{BF6FDDF5-6592-42F1-BCAC-044B7A620FF2}" presName="Name0" presStyleCnt="0">
        <dgm:presLayoutVars>
          <dgm:dir/>
          <dgm:animLvl val="lvl"/>
          <dgm:resizeHandles val="exact"/>
        </dgm:presLayoutVars>
      </dgm:prSet>
      <dgm:spPr/>
    </dgm:pt>
    <dgm:pt modelId="{154CAEF9-BD34-48BE-9EB8-5252F9B0BE0C}" type="pres">
      <dgm:prSet presAssocID="{6AD6F04C-9C3E-49B2-9F61-41D76502CEAD}" presName="parTxOnly" presStyleLbl="node1" presStyleIdx="0" presStyleCnt="12">
        <dgm:presLayoutVars>
          <dgm:chMax val="0"/>
          <dgm:chPref val="0"/>
          <dgm:bulletEnabled val="1"/>
        </dgm:presLayoutVars>
      </dgm:prSet>
      <dgm:spPr/>
    </dgm:pt>
    <dgm:pt modelId="{A39441F1-BC59-4BC0-B916-1EA03BD4D1EE}" type="pres">
      <dgm:prSet presAssocID="{6BCB247C-7CB9-4A1A-AC16-A1B9D34DA249}" presName="parTxOnlySpace" presStyleCnt="0"/>
      <dgm:spPr/>
    </dgm:pt>
    <dgm:pt modelId="{389557EE-2ED8-4E48-86C3-49663E03BD9E}" type="pres">
      <dgm:prSet presAssocID="{8E695529-BEF2-40C5-B51C-BCDCC52BFB48}" presName="parTxOnly" presStyleLbl="node1" presStyleIdx="1" presStyleCnt="12">
        <dgm:presLayoutVars>
          <dgm:chMax val="0"/>
          <dgm:chPref val="0"/>
          <dgm:bulletEnabled val="1"/>
        </dgm:presLayoutVars>
      </dgm:prSet>
      <dgm:spPr/>
    </dgm:pt>
    <dgm:pt modelId="{FBE263A0-30FD-41EA-AB97-9B0BD5EC903D}" type="pres">
      <dgm:prSet presAssocID="{B2DF27D1-21DF-4DD7-B7E2-BCD75161CE8E}" presName="parTxOnlySpace" presStyleCnt="0"/>
      <dgm:spPr/>
    </dgm:pt>
    <dgm:pt modelId="{357605CC-6597-4A87-AA7F-14067DBF7DE8}" type="pres">
      <dgm:prSet presAssocID="{DB24760E-D972-4B0D-A449-A327F425C80C}" presName="parTxOnly" presStyleLbl="node1" presStyleIdx="2" presStyleCnt="12">
        <dgm:presLayoutVars>
          <dgm:chMax val="0"/>
          <dgm:chPref val="0"/>
          <dgm:bulletEnabled val="1"/>
        </dgm:presLayoutVars>
      </dgm:prSet>
      <dgm:spPr/>
    </dgm:pt>
    <dgm:pt modelId="{3123A0C5-0D87-4D79-8964-E7D69182A838}" type="pres">
      <dgm:prSet presAssocID="{8F5BC205-0EDE-4892-AD06-4E3D5EE464DC}" presName="parTxOnlySpace" presStyleCnt="0"/>
      <dgm:spPr/>
    </dgm:pt>
    <dgm:pt modelId="{D66DB8D0-7C61-4B78-A14F-3925586D8949}" type="pres">
      <dgm:prSet presAssocID="{1E8533CB-4276-4F0C-A1A5-7860590FC92C}" presName="parTxOnly" presStyleLbl="node1" presStyleIdx="3" presStyleCnt="12">
        <dgm:presLayoutVars>
          <dgm:chMax val="0"/>
          <dgm:chPref val="0"/>
          <dgm:bulletEnabled val="1"/>
        </dgm:presLayoutVars>
      </dgm:prSet>
      <dgm:spPr/>
    </dgm:pt>
    <dgm:pt modelId="{275D90AA-8419-43CC-A150-7A474945FB8E}" type="pres">
      <dgm:prSet presAssocID="{EB9B0914-7658-4B1D-A6AD-17DB1033B4E1}" presName="parTxOnlySpace" presStyleCnt="0"/>
      <dgm:spPr/>
    </dgm:pt>
    <dgm:pt modelId="{86D4ABDC-FFDF-47F1-93AE-B99FE41F65C7}" type="pres">
      <dgm:prSet presAssocID="{977DC15A-78A8-4132-958F-AFB40FBB2221}" presName="parTxOnly" presStyleLbl="node1" presStyleIdx="4" presStyleCnt="12">
        <dgm:presLayoutVars>
          <dgm:chMax val="0"/>
          <dgm:chPref val="0"/>
          <dgm:bulletEnabled val="1"/>
        </dgm:presLayoutVars>
      </dgm:prSet>
      <dgm:spPr/>
    </dgm:pt>
    <dgm:pt modelId="{B133C216-028B-4906-9DE6-F9B536E408EF}" type="pres">
      <dgm:prSet presAssocID="{BFD05B8D-E383-4862-AF49-63AE3BDA5421}" presName="parTxOnlySpace" presStyleCnt="0"/>
      <dgm:spPr/>
    </dgm:pt>
    <dgm:pt modelId="{7A1D1F3C-72D0-40FD-8ACC-907E39EC8EC7}" type="pres">
      <dgm:prSet presAssocID="{78A74D14-9C83-4C72-994B-D2072D0493C9}" presName="parTxOnly" presStyleLbl="node1" presStyleIdx="5" presStyleCnt="12">
        <dgm:presLayoutVars>
          <dgm:chMax val="0"/>
          <dgm:chPref val="0"/>
          <dgm:bulletEnabled val="1"/>
        </dgm:presLayoutVars>
      </dgm:prSet>
      <dgm:spPr/>
    </dgm:pt>
    <dgm:pt modelId="{50AC9D97-8AF5-4AC3-BEB9-AB0BF501EA58}" type="pres">
      <dgm:prSet presAssocID="{36198628-C291-4453-8D94-E4CDE1CE5525}" presName="parTxOnlySpace" presStyleCnt="0"/>
      <dgm:spPr/>
    </dgm:pt>
    <dgm:pt modelId="{56F33B27-FF49-4E23-95A5-BE1E994F6F65}" type="pres">
      <dgm:prSet presAssocID="{C6F606F4-519E-4A77-87E1-D5E3C0C534F7}" presName="parTxOnly" presStyleLbl="node1" presStyleIdx="6" presStyleCnt="12">
        <dgm:presLayoutVars>
          <dgm:chMax val="0"/>
          <dgm:chPref val="0"/>
          <dgm:bulletEnabled val="1"/>
        </dgm:presLayoutVars>
      </dgm:prSet>
      <dgm:spPr/>
    </dgm:pt>
    <dgm:pt modelId="{A240F672-936A-42EF-81A0-2E5FD38EF2D0}" type="pres">
      <dgm:prSet presAssocID="{67544A73-B70A-4080-B554-2AFC4CDB2ABF}" presName="parTxOnlySpace" presStyleCnt="0"/>
      <dgm:spPr/>
    </dgm:pt>
    <dgm:pt modelId="{23840150-DCDF-419C-8C2C-C20944EB1409}" type="pres">
      <dgm:prSet presAssocID="{2FE16AEC-4257-45D4-B829-9B1D977C0754}" presName="parTxOnly" presStyleLbl="node1" presStyleIdx="7" presStyleCnt="12">
        <dgm:presLayoutVars>
          <dgm:chMax val="0"/>
          <dgm:chPref val="0"/>
          <dgm:bulletEnabled val="1"/>
        </dgm:presLayoutVars>
      </dgm:prSet>
      <dgm:spPr/>
    </dgm:pt>
    <dgm:pt modelId="{8D5271B0-860A-4716-BC05-7567436E9444}" type="pres">
      <dgm:prSet presAssocID="{B5AC5DD2-59D5-4ABC-8886-526CCE2420CF}" presName="parTxOnlySpace" presStyleCnt="0"/>
      <dgm:spPr/>
    </dgm:pt>
    <dgm:pt modelId="{74FE9952-6F69-44C0-8787-3790C65794A6}" type="pres">
      <dgm:prSet presAssocID="{5230FBFE-54CB-4FF3-9F15-6935D6E155D9}" presName="parTxOnly" presStyleLbl="node1" presStyleIdx="8" presStyleCnt="12">
        <dgm:presLayoutVars>
          <dgm:chMax val="0"/>
          <dgm:chPref val="0"/>
          <dgm:bulletEnabled val="1"/>
        </dgm:presLayoutVars>
      </dgm:prSet>
      <dgm:spPr/>
    </dgm:pt>
    <dgm:pt modelId="{8EF2A319-E487-4EFF-B016-A4988000F277}" type="pres">
      <dgm:prSet presAssocID="{B0431365-BCC3-481C-ACAC-C57464A1D715}" presName="parTxOnlySpace" presStyleCnt="0"/>
      <dgm:spPr/>
    </dgm:pt>
    <dgm:pt modelId="{185B0FA1-4800-4644-BEF8-1F3979A124AA}" type="pres">
      <dgm:prSet presAssocID="{27A3272A-37F0-4AC5-8389-18CEB356FE82}" presName="parTxOnly" presStyleLbl="node1" presStyleIdx="9" presStyleCnt="12">
        <dgm:presLayoutVars>
          <dgm:chMax val="0"/>
          <dgm:chPref val="0"/>
          <dgm:bulletEnabled val="1"/>
        </dgm:presLayoutVars>
      </dgm:prSet>
      <dgm:spPr/>
    </dgm:pt>
    <dgm:pt modelId="{FC7D4E89-8680-4336-9A01-96C72DF4F5AA}" type="pres">
      <dgm:prSet presAssocID="{C32CEDDC-D1D9-41C6-85EC-B38B37961A33}" presName="parTxOnlySpace" presStyleCnt="0"/>
      <dgm:spPr/>
    </dgm:pt>
    <dgm:pt modelId="{8C87C238-B49C-4A2C-8915-C7F12175C9BE}" type="pres">
      <dgm:prSet presAssocID="{752FA823-CC00-458F-AD2F-988CF3DC1CA1}" presName="parTxOnly" presStyleLbl="node1" presStyleIdx="10" presStyleCnt="12" custLinFactNeighborX="-8669" custLinFactNeighborY="-2468">
        <dgm:presLayoutVars>
          <dgm:chMax val="0"/>
          <dgm:chPref val="0"/>
          <dgm:bulletEnabled val="1"/>
        </dgm:presLayoutVars>
      </dgm:prSet>
      <dgm:spPr/>
    </dgm:pt>
    <dgm:pt modelId="{03AE9FC5-5FA1-4365-AD10-CD541ECF26B5}" type="pres">
      <dgm:prSet presAssocID="{BA8BDA74-FA9E-4B75-8E4E-5F12E3E4BBA0}" presName="parTxOnlySpace" presStyleCnt="0"/>
      <dgm:spPr/>
    </dgm:pt>
    <dgm:pt modelId="{648BD8DA-1E06-4A22-BAB3-30D45A544AD2}" type="pres">
      <dgm:prSet presAssocID="{356CF2FA-0C6D-4356-BCEA-DFA405AC1D9D}" presName="parTxOnly" presStyleLbl="node1" presStyleIdx="11" presStyleCnt="12">
        <dgm:presLayoutVars>
          <dgm:chMax val="0"/>
          <dgm:chPref val="0"/>
          <dgm:bulletEnabled val="1"/>
        </dgm:presLayoutVars>
      </dgm:prSet>
      <dgm:spPr/>
    </dgm:pt>
  </dgm:ptLst>
  <dgm:cxnLst>
    <dgm:cxn modelId="{D8E84C13-2A6F-462C-98C1-267B301F980B}" type="presOf" srcId="{DB24760E-D972-4B0D-A449-A327F425C80C}" destId="{357605CC-6597-4A87-AA7F-14067DBF7DE8}" srcOrd="0" destOrd="0" presId="urn:microsoft.com/office/officeart/2005/8/layout/chevron1"/>
    <dgm:cxn modelId="{864D3719-4E59-4E60-B198-13968A528F70}" srcId="{BF6FDDF5-6592-42F1-BCAC-044B7A620FF2}" destId="{78A74D14-9C83-4C72-994B-D2072D0493C9}" srcOrd="5" destOrd="0" parTransId="{D7C0C584-49A6-4349-AF08-821E395466C9}" sibTransId="{36198628-C291-4453-8D94-E4CDE1CE5525}"/>
    <dgm:cxn modelId="{0B3E7233-ECEB-4918-8140-8693992FE653}" srcId="{BF6FDDF5-6592-42F1-BCAC-044B7A620FF2}" destId="{27A3272A-37F0-4AC5-8389-18CEB356FE82}" srcOrd="9" destOrd="0" parTransId="{7E889E8B-C977-44FB-B235-6A1742E7960D}" sibTransId="{C32CEDDC-D1D9-41C6-85EC-B38B37961A33}"/>
    <dgm:cxn modelId="{60BFA73C-D521-40B2-B7A2-D579F0FEC507}" srcId="{BF6FDDF5-6592-42F1-BCAC-044B7A620FF2}" destId="{5230FBFE-54CB-4FF3-9F15-6935D6E155D9}" srcOrd="8" destOrd="0" parTransId="{35C1EEF5-0B5E-4997-B85D-5B30BF1F5351}" sibTransId="{B0431365-BCC3-481C-ACAC-C57464A1D715}"/>
    <dgm:cxn modelId="{CEBC5760-B2B6-482A-BF84-D49D9B3E8F75}" type="presOf" srcId="{977DC15A-78A8-4132-958F-AFB40FBB2221}" destId="{86D4ABDC-FFDF-47F1-93AE-B99FE41F65C7}" srcOrd="0" destOrd="0" presId="urn:microsoft.com/office/officeart/2005/8/layout/chevron1"/>
    <dgm:cxn modelId="{E6E10967-9F69-4F8B-A7B6-04779FF7353F}" type="presOf" srcId="{5230FBFE-54CB-4FF3-9F15-6935D6E155D9}" destId="{74FE9952-6F69-44C0-8787-3790C65794A6}" srcOrd="0" destOrd="0" presId="urn:microsoft.com/office/officeart/2005/8/layout/chevron1"/>
    <dgm:cxn modelId="{3F3D8B4A-A717-43A2-AA99-6F2A008DEB19}" type="presOf" srcId="{78A74D14-9C83-4C72-994B-D2072D0493C9}" destId="{7A1D1F3C-72D0-40FD-8ACC-907E39EC8EC7}" srcOrd="0" destOrd="0" presId="urn:microsoft.com/office/officeart/2005/8/layout/chevron1"/>
    <dgm:cxn modelId="{7DAB704B-0605-4017-AC81-2E855FF05979}" type="presOf" srcId="{C6F606F4-519E-4A77-87E1-D5E3C0C534F7}" destId="{56F33B27-FF49-4E23-95A5-BE1E994F6F65}" srcOrd="0" destOrd="0" presId="urn:microsoft.com/office/officeart/2005/8/layout/chevron1"/>
    <dgm:cxn modelId="{62AB5D6D-5CEF-4B76-B3D3-0F1991EA24DE}" type="presOf" srcId="{8E695529-BEF2-40C5-B51C-BCDCC52BFB48}" destId="{389557EE-2ED8-4E48-86C3-49663E03BD9E}" srcOrd="0" destOrd="0" presId="urn:microsoft.com/office/officeart/2005/8/layout/chevron1"/>
    <dgm:cxn modelId="{9F8BA94E-4818-4637-9095-FF325399FA7F}" srcId="{BF6FDDF5-6592-42F1-BCAC-044B7A620FF2}" destId="{2FE16AEC-4257-45D4-B829-9B1D977C0754}" srcOrd="7" destOrd="0" parTransId="{9843BF9D-BDC0-44DE-9A30-97AA1D3259A5}" sibTransId="{B5AC5DD2-59D5-4ABC-8886-526CCE2420CF}"/>
    <dgm:cxn modelId="{69686A76-E340-483D-87D1-6DAE12509B4A}" type="presOf" srcId="{356CF2FA-0C6D-4356-BCEA-DFA405AC1D9D}" destId="{648BD8DA-1E06-4A22-BAB3-30D45A544AD2}" srcOrd="0" destOrd="0" presId="urn:microsoft.com/office/officeart/2005/8/layout/chevron1"/>
    <dgm:cxn modelId="{8699C278-5A01-40D7-A721-A040CF9510D5}" type="presOf" srcId="{752FA823-CC00-458F-AD2F-988CF3DC1CA1}" destId="{8C87C238-B49C-4A2C-8915-C7F12175C9BE}" srcOrd="0" destOrd="0" presId="urn:microsoft.com/office/officeart/2005/8/layout/chevron1"/>
    <dgm:cxn modelId="{BBECD878-BCC9-4668-B6AF-2B75EEDB1AFA}" srcId="{BF6FDDF5-6592-42F1-BCAC-044B7A620FF2}" destId="{C6F606F4-519E-4A77-87E1-D5E3C0C534F7}" srcOrd="6" destOrd="0" parTransId="{A29778B7-9B71-4BA4-9181-8C82F2F5C9FF}" sibTransId="{67544A73-B70A-4080-B554-2AFC4CDB2ABF}"/>
    <dgm:cxn modelId="{DCA48585-A45E-4703-923C-075D12D0B2E4}" srcId="{BF6FDDF5-6592-42F1-BCAC-044B7A620FF2}" destId="{DB24760E-D972-4B0D-A449-A327F425C80C}" srcOrd="2" destOrd="0" parTransId="{9981A3EC-5F77-4A49-814F-9D5FC869A0EB}" sibTransId="{8F5BC205-0EDE-4892-AD06-4E3D5EE464DC}"/>
    <dgm:cxn modelId="{3FF37689-4F2C-4FBD-9E87-8A127BA02A55}" type="presOf" srcId="{BF6FDDF5-6592-42F1-BCAC-044B7A620FF2}" destId="{C11BDAD9-45B7-40CD-89BA-9A4CEC2EAC41}" srcOrd="0" destOrd="0" presId="urn:microsoft.com/office/officeart/2005/8/layout/chevron1"/>
    <dgm:cxn modelId="{2E6935A1-3A22-4309-8B66-F9F306D60468}" type="presOf" srcId="{1E8533CB-4276-4F0C-A1A5-7860590FC92C}" destId="{D66DB8D0-7C61-4B78-A14F-3925586D8949}" srcOrd="0" destOrd="0" presId="urn:microsoft.com/office/officeart/2005/8/layout/chevron1"/>
    <dgm:cxn modelId="{FB4DE8B3-B914-4A12-BA91-F113AB0C734B}" srcId="{BF6FDDF5-6592-42F1-BCAC-044B7A620FF2}" destId="{6AD6F04C-9C3E-49B2-9F61-41D76502CEAD}" srcOrd="0" destOrd="0" parTransId="{B190DFD3-E230-4706-BBD7-79248B379D9D}" sibTransId="{6BCB247C-7CB9-4A1A-AC16-A1B9D34DA249}"/>
    <dgm:cxn modelId="{3F5D8BC5-3C7A-4F99-A6F9-842B81B815F9}" type="presOf" srcId="{6AD6F04C-9C3E-49B2-9F61-41D76502CEAD}" destId="{154CAEF9-BD34-48BE-9EB8-5252F9B0BE0C}" srcOrd="0" destOrd="0" presId="urn:microsoft.com/office/officeart/2005/8/layout/chevron1"/>
    <dgm:cxn modelId="{ED7AF5D2-C5B2-4428-8AB3-5C7EA9B9CD37}" srcId="{BF6FDDF5-6592-42F1-BCAC-044B7A620FF2}" destId="{752FA823-CC00-458F-AD2F-988CF3DC1CA1}" srcOrd="10" destOrd="0" parTransId="{D9653813-56B1-4F26-BB97-40A77B8E94EE}" sibTransId="{BA8BDA74-FA9E-4B75-8E4E-5F12E3E4BBA0}"/>
    <dgm:cxn modelId="{D1D493D3-A23F-4B09-98B3-74456C1F2009}" type="presOf" srcId="{2FE16AEC-4257-45D4-B829-9B1D977C0754}" destId="{23840150-DCDF-419C-8C2C-C20944EB1409}" srcOrd="0" destOrd="0" presId="urn:microsoft.com/office/officeart/2005/8/layout/chevron1"/>
    <dgm:cxn modelId="{DC06E2D4-C99E-4051-86E3-061B47F4DC22}" srcId="{BF6FDDF5-6592-42F1-BCAC-044B7A620FF2}" destId="{977DC15A-78A8-4132-958F-AFB40FBB2221}" srcOrd="4" destOrd="0" parTransId="{18A8CBAA-F572-4EBA-8192-4EC1F32D0002}" sibTransId="{BFD05B8D-E383-4862-AF49-63AE3BDA5421}"/>
    <dgm:cxn modelId="{6B7460EA-DF62-447C-B5E8-A9F1C9E96038}" srcId="{BF6FDDF5-6592-42F1-BCAC-044B7A620FF2}" destId="{356CF2FA-0C6D-4356-BCEA-DFA405AC1D9D}" srcOrd="11" destOrd="0" parTransId="{59B3E975-74AA-4FA6-8D44-EEDBAD4EADEF}" sibTransId="{6F1FB661-B17A-4FAE-B84A-17CCFF90578E}"/>
    <dgm:cxn modelId="{833AF0EB-EF80-4166-A0A0-93D00FCB81DF}" srcId="{BF6FDDF5-6592-42F1-BCAC-044B7A620FF2}" destId="{8E695529-BEF2-40C5-B51C-BCDCC52BFB48}" srcOrd="1" destOrd="0" parTransId="{30E4F483-2B10-4268-BA2C-83B2ACFDC0EF}" sibTransId="{B2DF27D1-21DF-4DD7-B7E2-BCD75161CE8E}"/>
    <dgm:cxn modelId="{104D0DEF-DF72-4F92-993E-02ABE6F1F34B}" srcId="{BF6FDDF5-6592-42F1-BCAC-044B7A620FF2}" destId="{1E8533CB-4276-4F0C-A1A5-7860590FC92C}" srcOrd="3" destOrd="0" parTransId="{4CAE1501-E643-43E8-9B81-2FBEC99DD2B9}" sibTransId="{EB9B0914-7658-4B1D-A6AD-17DB1033B4E1}"/>
    <dgm:cxn modelId="{0D3640F7-B7A1-4B4B-B339-5BECDD0D1689}" type="presOf" srcId="{27A3272A-37F0-4AC5-8389-18CEB356FE82}" destId="{185B0FA1-4800-4644-BEF8-1F3979A124AA}" srcOrd="0" destOrd="0" presId="urn:microsoft.com/office/officeart/2005/8/layout/chevron1"/>
    <dgm:cxn modelId="{48E0D377-D633-401C-9FD2-0EDC38796A6C}" type="presParOf" srcId="{C11BDAD9-45B7-40CD-89BA-9A4CEC2EAC41}" destId="{154CAEF9-BD34-48BE-9EB8-5252F9B0BE0C}" srcOrd="0" destOrd="0" presId="urn:microsoft.com/office/officeart/2005/8/layout/chevron1"/>
    <dgm:cxn modelId="{6632FE63-216D-4568-B487-741C13393342}" type="presParOf" srcId="{C11BDAD9-45B7-40CD-89BA-9A4CEC2EAC41}" destId="{A39441F1-BC59-4BC0-B916-1EA03BD4D1EE}" srcOrd="1" destOrd="0" presId="urn:microsoft.com/office/officeart/2005/8/layout/chevron1"/>
    <dgm:cxn modelId="{45454E50-9BF9-4FD3-BBAC-9E6C0C5DDF00}" type="presParOf" srcId="{C11BDAD9-45B7-40CD-89BA-9A4CEC2EAC41}" destId="{389557EE-2ED8-4E48-86C3-49663E03BD9E}" srcOrd="2" destOrd="0" presId="urn:microsoft.com/office/officeart/2005/8/layout/chevron1"/>
    <dgm:cxn modelId="{62DFA3E6-E620-412C-B3AA-AF896AC28A0E}" type="presParOf" srcId="{C11BDAD9-45B7-40CD-89BA-9A4CEC2EAC41}" destId="{FBE263A0-30FD-41EA-AB97-9B0BD5EC903D}" srcOrd="3" destOrd="0" presId="urn:microsoft.com/office/officeart/2005/8/layout/chevron1"/>
    <dgm:cxn modelId="{4C2CEA0B-3C20-4AF0-B88F-552540E5A11B}" type="presParOf" srcId="{C11BDAD9-45B7-40CD-89BA-9A4CEC2EAC41}" destId="{357605CC-6597-4A87-AA7F-14067DBF7DE8}" srcOrd="4" destOrd="0" presId="urn:microsoft.com/office/officeart/2005/8/layout/chevron1"/>
    <dgm:cxn modelId="{5163BE1B-3EFD-45FD-B5E4-6909ECE5F9AB}" type="presParOf" srcId="{C11BDAD9-45B7-40CD-89BA-9A4CEC2EAC41}" destId="{3123A0C5-0D87-4D79-8964-E7D69182A838}" srcOrd="5" destOrd="0" presId="urn:microsoft.com/office/officeart/2005/8/layout/chevron1"/>
    <dgm:cxn modelId="{AFB8A6AF-FB60-43CC-B897-664BB5C5D9F0}" type="presParOf" srcId="{C11BDAD9-45B7-40CD-89BA-9A4CEC2EAC41}" destId="{D66DB8D0-7C61-4B78-A14F-3925586D8949}" srcOrd="6" destOrd="0" presId="urn:microsoft.com/office/officeart/2005/8/layout/chevron1"/>
    <dgm:cxn modelId="{94C65EB4-B2D4-4D03-B64C-D6BC3EC2D55D}" type="presParOf" srcId="{C11BDAD9-45B7-40CD-89BA-9A4CEC2EAC41}" destId="{275D90AA-8419-43CC-A150-7A474945FB8E}" srcOrd="7" destOrd="0" presId="urn:microsoft.com/office/officeart/2005/8/layout/chevron1"/>
    <dgm:cxn modelId="{1504BC36-FB0C-4FCA-A09A-A246EB50710C}" type="presParOf" srcId="{C11BDAD9-45B7-40CD-89BA-9A4CEC2EAC41}" destId="{86D4ABDC-FFDF-47F1-93AE-B99FE41F65C7}" srcOrd="8" destOrd="0" presId="urn:microsoft.com/office/officeart/2005/8/layout/chevron1"/>
    <dgm:cxn modelId="{74F051A7-3F89-4371-9A15-EC09A8C80FAB}" type="presParOf" srcId="{C11BDAD9-45B7-40CD-89BA-9A4CEC2EAC41}" destId="{B133C216-028B-4906-9DE6-F9B536E408EF}" srcOrd="9" destOrd="0" presId="urn:microsoft.com/office/officeart/2005/8/layout/chevron1"/>
    <dgm:cxn modelId="{E2AAB18B-66B5-4063-B27D-BA88E2F25CDF}" type="presParOf" srcId="{C11BDAD9-45B7-40CD-89BA-9A4CEC2EAC41}" destId="{7A1D1F3C-72D0-40FD-8ACC-907E39EC8EC7}" srcOrd="10" destOrd="0" presId="urn:microsoft.com/office/officeart/2005/8/layout/chevron1"/>
    <dgm:cxn modelId="{D1CC474C-7C90-4FC2-89DE-64273834519A}" type="presParOf" srcId="{C11BDAD9-45B7-40CD-89BA-9A4CEC2EAC41}" destId="{50AC9D97-8AF5-4AC3-BEB9-AB0BF501EA58}" srcOrd="11" destOrd="0" presId="urn:microsoft.com/office/officeart/2005/8/layout/chevron1"/>
    <dgm:cxn modelId="{36C928E3-8765-4863-B1A8-06CC51ABDE87}" type="presParOf" srcId="{C11BDAD9-45B7-40CD-89BA-9A4CEC2EAC41}" destId="{56F33B27-FF49-4E23-95A5-BE1E994F6F65}" srcOrd="12" destOrd="0" presId="urn:microsoft.com/office/officeart/2005/8/layout/chevron1"/>
    <dgm:cxn modelId="{BF4EE87C-FE67-4912-879E-8500B7D6B978}" type="presParOf" srcId="{C11BDAD9-45B7-40CD-89BA-9A4CEC2EAC41}" destId="{A240F672-936A-42EF-81A0-2E5FD38EF2D0}" srcOrd="13" destOrd="0" presId="urn:microsoft.com/office/officeart/2005/8/layout/chevron1"/>
    <dgm:cxn modelId="{DC9DCC45-CF26-416A-BE01-5061C983A5BC}" type="presParOf" srcId="{C11BDAD9-45B7-40CD-89BA-9A4CEC2EAC41}" destId="{23840150-DCDF-419C-8C2C-C20944EB1409}" srcOrd="14" destOrd="0" presId="urn:microsoft.com/office/officeart/2005/8/layout/chevron1"/>
    <dgm:cxn modelId="{035FF1F3-4A0E-4136-9B20-DF0B763AF8FF}" type="presParOf" srcId="{C11BDAD9-45B7-40CD-89BA-9A4CEC2EAC41}" destId="{8D5271B0-860A-4716-BC05-7567436E9444}" srcOrd="15" destOrd="0" presId="urn:microsoft.com/office/officeart/2005/8/layout/chevron1"/>
    <dgm:cxn modelId="{9AD56493-4D08-406C-AD65-F1164CC4DA0C}" type="presParOf" srcId="{C11BDAD9-45B7-40CD-89BA-9A4CEC2EAC41}" destId="{74FE9952-6F69-44C0-8787-3790C65794A6}" srcOrd="16" destOrd="0" presId="urn:microsoft.com/office/officeart/2005/8/layout/chevron1"/>
    <dgm:cxn modelId="{D5623683-0F92-4C24-B081-885341720A78}" type="presParOf" srcId="{C11BDAD9-45B7-40CD-89BA-9A4CEC2EAC41}" destId="{8EF2A319-E487-4EFF-B016-A4988000F277}" srcOrd="17" destOrd="0" presId="urn:microsoft.com/office/officeart/2005/8/layout/chevron1"/>
    <dgm:cxn modelId="{17B11AEA-B3A0-4779-A0D3-D303DCDDEB7E}" type="presParOf" srcId="{C11BDAD9-45B7-40CD-89BA-9A4CEC2EAC41}" destId="{185B0FA1-4800-4644-BEF8-1F3979A124AA}" srcOrd="18" destOrd="0" presId="urn:microsoft.com/office/officeart/2005/8/layout/chevron1"/>
    <dgm:cxn modelId="{82BB0D7D-6359-41C9-AAA5-72F963729602}" type="presParOf" srcId="{C11BDAD9-45B7-40CD-89BA-9A4CEC2EAC41}" destId="{FC7D4E89-8680-4336-9A01-96C72DF4F5AA}" srcOrd="19" destOrd="0" presId="urn:microsoft.com/office/officeart/2005/8/layout/chevron1"/>
    <dgm:cxn modelId="{B2945799-57BA-4D0E-A041-A835FB6E61EB}" type="presParOf" srcId="{C11BDAD9-45B7-40CD-89BA-9A4CEC2EAC41}" destId="{8C87C238-B49C-4A2C-8915-C7F12175C9BE}" srcOrd="20" destOrd="0" presId="urn:microsoft.com/office/officeart/2005/8/layout/chevron1"/>
    <dgm:cxn modelId="{7D876173-03A7-48C5-AA5D-953AC627DEB1}" type="presParOf" srcId="{C11BDAD9-45B7-40CD-89BA-9A4CEC2EAC41}" destId="{03AE9FC5-5FA1-4365-AD10-CD541ECF26B5}" srcOrd="21" destOrd="0" presId="urn:microsoft.com/office/officeart/2005/8/layout/chevron1"/>
    <dgm:cxn modelId="{6583FCA8-621A-40CE-B824-5B9706D8CA01}" type="presParOf" srcId="{C11BDAD9-45B7-40CD-89BA-9A4CEC2EAC41}" destId="{648BD8DA-1E06-4A22-BAB3-30D45A544AD2}" srcOrd="22" destOrd="0" presId="urn:microsoft.com/office/officeart/2005/8/layout/chevron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4CAEF9-BD34-48BE-9EB8-5252F9B0BE0C}">
      <dsp:nvSpPr>
        <dsp:cNvPr id="0" name=""/>
        <dsp:cNvSpPr/>
      </dsp:nvSpPr>
      <dsp:spPr>
        <a:xfrm>
          <a:off x="2393" y="1402383"/>
          <a:ext cx="589264" cy="235705"/>
        </a:xfrm>
        <a:prstGeom prst="chevron">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fr-FR" sz="1000" b="1" kern="1200" dirty="0">
              <a:latin typeface="Open Sans" panose="020B0606030504020204" pitchFamily="34" charset="0"/>
              <a:ea typeface="Open Sans" panose="020B0606030504020204" pitchFamily="34" charset="0"/>
              <a:cs typeface="Open Sans" panose="020B0606030504020204" pitchFamily="34" charset="0"/>
            </a:rPr>
            <a:t>2013</a:t>
          </a:r>
        </a:p>
      </dsp:txBody>
      <dsp:txXfrm>
        <a:off x="2393" y="1402383"/>
        <a:ext cx="589264" cy="235705"/>
      </dsp:txXfrm>
    </dsp:sp>
    <dsp:sp modelId="{389557EE-2ED8-4E48-86C3-49663E03BD9E}">
      <dsp:nvSpPr>
        <dsp:cNvPr id="0" name=""/>
        <dsp:cNvSpPr/>
      </dsp:nvSpPr>
      <dsp:spPr>
        <a:xfrm>
          <a:off x="532731" y="1402383"/>
          <a:ext cx="589264" cy="235705"/>
        </a:xfrm>
        <a:prstGeom prst="chevron">
          <a:avLst/>
        </a:prstGeom>
        <a:solidFill>
          <a:schemeClr val="accent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en-US" sz="1000" b="1"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2014</a:t>
          </a:r>
        </a:p>
      </dsp:txBody>
      <dsp:txXfrm>
        <a:off x="532731" y="1402383"/>
        <a:ext cx="589264" cy="235705"/>
      </dsp:txXfrm>
    </dsp:sp>
    <dsp:sp modelId="{357605CC-6597-4A87-AA7F-14067DBF7DE8}">
      <dsp:nvSpPr>
        <dsp:cNvPr id="0" name=""/>
        <dsp:cNvSpPr/>
      </dsp:nvSpPr>
      <dsp:spPr>
        <a:xfrm>
          <a:off x="1063069" y="1402383"/>
          <a:ext cx="589264" cy="235705"/>
        </a:xfrm>
        <a:prstGeom prst="chevron">
          <a:avLst/>
        </a:prstGeom>
        <a:solidFill>
          <a:schemeClr val="accent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en-US" sz="1000" b="1"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2015</a:t>
          </a:r>
        </a:p>
      </dsp:txBody>
      <dsp:txXfrm>
        <a:off x="1063069" y="1402383"/>
        <a:ext cx="589264" cy="235705"/>
      </dsp:txXfrm>
    </dsp:sp>
    <dsp:sp modelId="{D66DB8D0-7C61-4B78-A14F-3925586D8949}">
      <dsp:nvSpPr>
        <dsp:cNvPr id="0" name=""/>
        <dsp:cNvSpPr/>
      </dsp:nvSpPr>
      <dsp:spPr>
        <a:xfrm>
          <a:off x="1593407" y="1402383"/>
          <a:ext cx="589264" cy="235705"/>
        </a:xfrm>
        <a:prstGeom prst="chevron">
          <a:avLst/>
        </a:prstGeom>
        <a:solidFill>
          <a:schemeClr val="accent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en-US" sz="1000" b="1"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2016</a:t>
          </a:r>
        </a:p>
      </dsp:txBody>
      <dsp:txXfrm>
        <a:off x="1593407" y="1402383"/>
        <a:ext cx="589264" cy="235705"/>
      </dsp:txXfrm>
    </dsp:sp>
    <dsp:sp modelId="{86D4ABDC-FFDF-47F1-93AE-B99FE41F65C7}">
      <dsp:nvSpPr>
        <dsp:cNvPr id="0" name=""/>
        <dsp:cNvSpPr/>
      </dsp:nvSpPr>
      <dsp:spPr>
        <a:xfrm>
          <a:off x="2123745" y="1402383"/>
          <a:ext cx="589264" cy="235705"/>
        </a:xfrm>
        <a:prstGeom prst="chevron">
          <a:avLst/>
        </a:prstGeom>
        <a:solidFill>
          <a:srgbClr val="27AE6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en-US" sz="1000" b="1"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2017</a:t>
          </a:r>
        </a:p>
      </dsp:txBody>
      <dsp:txXfrm>
        <a:off x="2123745" y="1402383"/>
        <a:ext cx="589264" cy="235705"/>
      </dsp:txXfrm>
    </dsp:sp>
    <dsp:sp modelId="{7A1D1F3C-72D0-40FD-8ACC-907E39EC8EC7}">
      <dsp:nvSpPr>
        <dsp:cNvPr id="0" name=""/>
        <dsp:cNvSpPr/>
      </dsp:nvSpPr>
      <dsp:spPr>
        <a:xfrm>
          <a:off x="2654083" y="1402383"/>
          <a:ext cx="589264" cy="235705"/>
        </a:xfrm>
        <a:prstGeom prst="chevron">
          <a:avLst/>
        </a:prstGeom>
        <a:solidFill>
          <a:srgbClr val="27AE6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en-US" sz="1000" b="1"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2018</a:t>
          </a:r>
        </a:p>
      </dsp:txBody>
      <dsp:txXfrm>
        <a:off x="2654083" y="1402383"/>
        <a:ext cx="589264" cy="235705"/>
      </dsp:txXfrm>
    </dsp:sp>
    <dsp:sp modelId="{56F33B27-FF49-4E23-95A5-BE1E994F6F65}">
      <dsp:nvSpPr>
        <dsp:cNvPr id="0" name=""/>
        <dsp:cNvSpPr/>
      </dsp:nvSpPr>
      <dsp:spPr>
        <a:xfrm>
          <a:off x="3184421" y="1402383"/>
          <a:ext cx="589264" cy="235705"/>
        </a:xfrm>
        <a:prstGeom prst="chevron">
          <a:avLst/>
        </a:prstGeom>
        <a:solidFill>
          <a:srgbClr val="27AE6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en-US" sz="1000" b="1"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2019</a:t>
          </a:r>
        </a:p>
      </dsp:txBody>
      <dsp:txXfrm>
        <a:off x="3184421" y="1402383"/>
        <a:ext cx="589264" cy="235705"/>
      </dsp:txXfrm>
    </dsp:sp>
    <dsp:sp modelId="{23840150-DCDF-419C-8C2C-C20944EB1409}">
      <dsp:nvSpPr>
        <dsp:cNvPr id="0" name=""/>
        <dsp:cNvSpPr/>
      </dsp:nvSpPr>
      <dsp:spPr>
        <a:xfrm>
          <a:off x="3714759" y="1402383"/>
          <a:ext cx="589264" cy="235705"/>
        </a:xfrm>
        <a:prstGeom prst="chevron">
          <a:avLst/>
        </a:prstGeom>
        <a:solidFill>
          <a:srgbClr val="27AE6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fr-FR" sz="1000" b="1" kern="1200" dirty="0">
              <a:latin typeface="Open Sans" panose="020B0606030504020204" pitchFamily="34" charset="0"/>
              <a:ea typeface="Open Sans" panose="020B0606030504020204" pitchFamily="34" charset="0"/>
              <a:cs typeface="Open Sans" panose="020B0606030504020204" pitchFamily="34" charset="0"/>
            </a:rPr>
            <a:t>2020</a:t>
          </a:r>
        </a:p>
      </dsp:txBody>
      <dsp:txXfrm>
        <a:off x="3714759" y="1402383"/>
        <a:ext cx="589264" cy="235705"/>
      </dsp:txXfrm>
    </dsp:sp>
    <dsp:sp modelId="{74FE9952-6F69-44C0-8787-3790C65794A6}">
      <dsp:nvSpPr>
        <dsp:cNvPr id="0" name=""/>
        <dsp:cNvSpPr/>
      </dsp:nvSpPr>
      <dsp:spPr>
        <a:xfrm>
          <a:off x="4245097" y="1402383"/>
          <a:ext cx="589264" cy="235705"/>
        </a:xfrm>
        <a:prstGeom prst="chevron">
          <a:avLst/>
        </a:prstGeom>
        <a:solidFill>
          <a:srgbClr val="27AE6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fr-FR" sz="1000" b="1" kern="1200" dirty="0">
              <a:latin typeface="Open Sans" panose="020B0606030504020204" pitchFamily="34" charset="0"/>
              <a:ea typeface="Open Sans" panose="020B0606030504020204" pitchFamily="34" charset="0"/>
              <a:cs typeface="Open Sans" panose="020B0606030504020204" pitchFamily="34" charset="0"/>
            </a:rPr>
            <a:t>2021</a:t>
          </a:r>
        </a:p>
      </dsp:txBody>
      <dsp:txXfrm>
        <a:off x="4245097" y="1402383"/>
        <a:ext cx="589264" cy="235705"/>
      </dsp:txXfrm>
    </dsp:sp>
    <dsp:sp modelId="{185B0FA1-4800-4644-BEF8-1F3979A124AA}">
      <dsp:nvSpPr>
        <dsp:cNvPr id="0" name=""/>
        <dsp:cNvSpPr/>
      </dsp:nvSpPr>
      <dsp:spPr>
        <a:xfrm>
          <a:off x="4775435" y="1402383"/>
          <a:ext cx="589264" cy="235705"/>
        </a:xfrm>
        <a:prstGeom prst="chevron">
          <a:avLst/>
        </a:prstGeom>
        <a:solidFill>
          <a:srgbClr val="27AE6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fr-FR" sz="1000" b="1" kern="1200" dirty="0">
              <a:latin typeface="Open Sans" panose="020B0606030504020204" pitchFamily="34" charset="0"/>
              <a:ea typeface="Open Sans" panose="020B0606030504020204" pitchFamily="34" charset="0"/>
              <a:cs typeface="Open Sans" panose="020B0606030504020204" pitchFamily="34" charset="0"/>
            </a:rPr>
            <a:t>2022</a:t>
          </a:r>
        </a:p>
      </dsp:txBody>
      <dsp:txXfrm>
        <a:off x="4775435" y="1402383"/>
        <a:ext cx="589264" cy="235705"/>
      </dsp:txXfrm>
    </dsp:sp>
    <dsp:sp modelId="{8C87C238-B49C-4A2C-8915-C7F12175C9BE}">
      <dsp:nvSpPr>
        <dsp:cNvPr id="0" name=""/>
        <dsp:cNvSpPr/>
      </dsp:nvSpPr>
      <dsp:spPr>
        <a:xfrm>
          <a:off x="5300665" y="1396566"/>
          <a:ext cx="589264" cy="23570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fr-FR" sz="1000" b="1" kern="1200" dirty="0">
              <a:latin typeface="Open Sans" panose="020B0606030504020204" pitchFamily="34" charset="0"/>
              <a:ea typeface="Open Sans" panose="020B0606030504020204" pitchFamily="34" charset="0"/>
              <a:cs typeface="Open Sans" panose="020B0606030504020204" pitchFamily="34" charset="0"/>
            </a:rPr>
            <a:t>2023</a:t>
          </a:r>
        </a:p>
      </dsp:txBody>
      <dsp:txXfrm>
        <a:off x="5300665" y="1396566"/>
        <a:ext cx="589264" cy="235705"/>
      </dsp:txXfrm>
    </dsp:sp>
    <dsp:sp modelId="{648BD8DA-1E06-4A22-BAB3-30D45A544AD2}">
      <dsp:nvSpPr>
        <dsp:cNvPr id="0" name=""/>
        <dsp:cNvSpPr/>
      </dsp:nvSpPr>
      <dsp:spPr>
        <a:xfrm>
          <a:off x="5836111" y="1402383"/>
          <a:ext cx="589264" cy="23570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fr-FR" sz="1000" b="1" kern="1200" dirty="0"/>
            <a:t>…</a:t>
          </a:r>
        </a:p>
      </dsp:txBody>
      <dsp:txXfrm>
        <a:off x="5836111" y="1402383"/>
        <a:ext cx="589264" cy="2357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4CAEF9-BD34-48BE-9EB8-5252F9B0BE0C}">
      <dsp:nvSpPr>
        <dsp:cNvPr id="0" name=""/>
        <dsp:cNvSpPr/>
      </dsp:nvSpPr>
      <dsp:spPr>
        <a:xfrm>
          <a:off x="2467" y="1514535"/>
          <a:ext cx="607681" cy="243072"/>
        </a:xfrm>
        <a:prstGeom prst="chevron">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fr-FR" sz="1000" b="1" kern="1200" dirty="0">
              <a:latin typeface="Open Sans" panose="020B0606030504020204" pitchFamily="34" charset="0"/>
              <a:ea typeface="Open Sans" panose="020B0606030504020204" pitchFamily="34" charset="0"/>
              <a:cs typeface="Open Sans" panose="020B0606030504020204" pitchFamily="34" charset="0"/>
            </a:rPr>
            <a:t>2013</a:t>
          </a:r>
        </a:p>
      </dsp:txBody>
      <dsp:txXfrm>
        <a:off x="2467" y="1514535"/>
        <a:ext cx="607681" cy="243072"/>
      </dsp:txXfrm>
    </dsp:sp>
    <dsp:sp modelId="{389557EE-2ED8-4E48-86C3-49663E03BD9E}">
      <dsp:nvSpPr>
        <dsp:cNvPr id="0" name=""/>
        <dsp:cNvSpPr/>
      </dsp:nvSpPr>
      <dsp:spPr>
        <a:xfrm>
          <a:off x="549381" y="1514535"/>
          <a:ext cx="607681" cy="243072"/>
        </a:xfrm>
        <a:prstGeom prst="chevron">
          <a:avLst/>
        </a:prstGeom>
        <a:solidFill>
          <a:schemeClr val="accent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en-US" sz="1000" b="1"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2014</a:t>
          </a:r>
        </a:p>
      </dsp:txBody>
      <dsp:txXfrm>
        <a:off x="549381" y="1514535"/>
        <a:ext cx="607681" cy="243072"/>
      </dsp:txXfrm>
    </dsp:sp>
    <dsp:sp modelId="{357605CC-6597-4A87-AA7F-14067DBF7DE8}">
      <dsp:nvSpPr>
        <dsp:cNvPr id="0" name=""/>
        <dsp:cNvSpPr/>
      </dsp:nvSpPr>
      <dsp:spPr>
        <a:xfrm>
          <a:off x="1096294" y="1514535"/>
          <a:ext cx="607681" cy="243072"/>
        </a:xfrm>
        <a:prstGeom prst="chevron">
          <a:avLst/>
        </a:prstGeom>
        <a:solidFill>
          <a:schemeClr val="accent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en-US" sz="1000" b="1"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2015</a:t>
          </a:r>
        </a:p>
      </dsp:txBody>
      <dsp:txXfrm>
        <a:off x="1096294" y="1514535"/>
        <a:ext cx="607681" cy="243072"/>
      </dsp:txXfrm>
    </dsp:sp>
    <dsp:sp modelId="{D66DB8D0-7C61-4B78-A14F-3925586D8949}">
      <dsp:nvSpPr>
        <dsp:cNvPr id="0" name=""/>
        <dsp:cNvSpPr/>
      </dsp:nvSpPr>
      <dsp:spPr>
        <a:xfrm>
          <a:off x="1643207" y="1514535"/>
          <a:ext cx="607681" cy="243072"/>
        </a:xfrm>
        <a:prstGeom prst="chevron">
          <a:avLst/>
        </a:prstGeom>
        <a:solidFill>
          <a:schemeClr val="accent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en-US" sz="1000" b="1"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2016</a:t>
          </a:r>
        </a:p>
      </dsp:txBody>
      <dsp:txXfrm>
        <a:off x="1643207" y="1514535"/>
        <a:ext cx="607681" cy="243072"/>
      </dsp:txXfrm>
    </dsp:sp>
    <dsp:sp modelId="{86D4ABDC-FFDF-47F1-93AE-B99FE41F65C7}">
      <dsp:nvSpPr>
        <dsp:cNvPr id="0" name=""/>
        <dsp:cNvSpPr/>
      </dsp:nvSpPr>
      <dsp:spPr>
        <a:xfrm>
          <a:off x="2190120" y="1514535"/>
          <a:ext cx="607681" cy="243072"/>
        </a:xfrm>
        <a:prstGeom prst="chevron">
          <a:avLst/>
        </a:prstGeom>
        <a:solidFill>
          <a:srgbClr val="27AE6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en-US" sz="1000" b="1"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2017</a:t>
          </a:r>
        </a:p>
      </dsp:txBody>
      <dsp:txXfrm>
        <a:off x="2190120" y="1514535"/>
        <a:ext cx="607681" cy="243072"/>
      </dsp:txXfrm>
    </dsp:sp>
    <dsp:sp modelId="{7A1D1F3C-72D0-40FD-8ACC-907E39EC8EC7}">
      <dsp:nvSpPr>
        <dsp:cNvPr id="0" name=""/>
        <dsp:cNvSpPr/>
      </dsp:nvSpPr>
      <dsp:spPr>
        <a:xfrm>
          <a:off x="2737033" y="1514535"/>
          <a:ext cx="607681" cy="243072"/>
        </a:xfrm>
        <a:prstGeom prst="chevron">
          <a:avLst/>
        </a:prstGeom>
        <a:solidFill>
          <a:srgbClr val="27AE6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en-US" sz="1000" b="1"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2018</a:t>
          </a:r>
        </a:p>
      </dsp:txBody>
      <dsp:txXfrm>
        <a:off x="2737033" y="1514535"/>
        <a:ext cx="607681" cy="243072"/>
      </dsp:txXfrm>
    </dsp:sp>
    <dsp:sp modelId="{56F33B27-FF49-4E23-95A5-BE1E994F6F65}">
      <dsp:nvSpPr>
        <dsp:cNvPr id="0" name=""/>
        <dsp:cNvSpPr/>
      </dsp:nvSpPr>
      <dsp:spPr>
        <a:xfrm>
          <a:off x="3283946" y="1514535"/>
          <a:ext cx="607681" cy="243072"/>
        </a:xfrm>
        <a:prstGeom prst="chevron">
          <a:avLst/>
        </a:prstGeom>
        <a:solidFill>
          <a:srgbClr val="27AE6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en-US" sz="1000" b="1"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2019</a:t>
          </a:r>
        </a:p>
      </dsp:txBody>
      <dsp:txXfrm>
        <a:off x="3283946" y="1514535"/>
        <a:ext cx="607681" cy="243072"/>
      </dsp:txXfrm>
    </dsp:sp>
    <dsp:sp modelId="{23840150-DCDF-419C-8C2C-C20944EB1409}">
      <dsp:nvSpPr>
        <dsp:cNvPr id="0" name=""/>
        <dsp:cNvSpPr/>
      </dsp:nvSpPr>
      <dsp:spPr>
        <a:xfrm>
          <a:off x="3830859" y="1514535"/>
          <a:ext cx="607681" cy="243072"/>
        </a:xfrm>
        <a:prstGeom prst="chevron">
          <a:avLst/>
        </a:prstGeom>
        <a:solidFill>
          <a:srgbClr val="27AE6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fr-FR" sz="1000" b="1" kern="1200" dirty="0">
              <a:latin typeface="Open Sans" panose="020B0606030504020204" pitchFamily="34" charset="0"/>
              <a:ea typeface="Open Sans" panose="020B0606030504020204" pitchFamily="34" charset="0"/>
              <a:cs typeface="Open Sans" panose="020B0606030504020204" pitchFamily="34" charset="0"/>
            </a:rPr>
            <a:t>2020</a:t>
          </a:r>
        </a:p>
      </dsp:txBody>
      <dsp:txXfrm>
        <a:off x="3830859" y="1514535"/>
        <a:ext cx="607681" cy="243072"/>
      </dsp:txXfrm>
    </dsp:sp>
    <dsp:sp modelId="{74FE9952-6F69-44C0-8787-3790C65794A6}">
      <dsp:nvSpPr>
        <dsp:cNvPr id="0" name=""/>
        <dsp:cNvSpPr/>
      </dsp:nvSpPr>
      <dsp:spPr>
        <a:xfrm>
          <a:off x="4377772" y="1514535"/>
          <a:ext cx="607681" cy="243072"/>
        </a:xfrm>
        <a:prstGeom prst="chevron">
          <a:avLst/>
        </a:prstGeom>
        <a:solidFill>
          <a:srgbClr val="27AE6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fr-FR" sz="1000" b="1" kern="1200" dirty="0">
              <a:latin typeface="Open Sans" panose="020B0606030504020204" pitchFamily="34" charset="0"/>
              <a:ea typeface="Open Sans" panose="020B0606030504020204" pitchFamily="34" charset="0"/>
              <a:cs typeface="Open Sans" panose="020B0606030504020204" pitchFamily="34" charset="0"/>
            </a:rPr>
            <a:t>2021</a:t>
          </a:r>
        </a:p>
      </dsp:txBody>
      <dsp:txXfrm>
        <a:off x="4377772" y="1514535"/>
        <a:ext cx="607681" cy="243072"/>
      </dsp:txXfrm>
    </dsp:sp>
    <dsp:sp modelId="{185B0FA1-4800-4644-BEF8-1F3979A124AA}">
      <dsp:nvSpPr>
        <dsp:cNvPr id="0" name=""/>
        <dsp:cNvSpPr/>
      </dsp:nvSpPr>
      <dsp:spPr>
        <a:xfrm>
          <a:off x="4924685" y="1514535"/>
          <a:ext cx="607681" cy="243072"/>
        </a:xfrm>
        <a:prstGeom prst="chevron">
          <a:avLst/>
        </a:prstGeom>
        <a:solidFill>
          <a:srgbClr val="27AE6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fr-FR" sz="1000" b="1" kern="1200" dirty="0">
              <a:latin typeface="Open Sans" panose="020B0606030504020204" pitchFamily="34" charset="0"/>
              <a:ea typeface="Open Sans" panose="020B0606030504020204" pitchFamily="34" charset="0"/>
              <a:cs typeface="Open Sans" panose="020B0606030504020204" pitchFamily="34" charset="0"/>
            </a:rPr>
            <a:t>2022</a:t>
          </a:r>
        </a:p>
      </dsp:txBody>
      <dsp:txXfrm>
        <a:off x="4924685" y="1514535"/>
        <a:ext cx="607681" cy="243072"/>
      </dsp:txXfrm>
    </dsp:sp>
    <dsp:sp modelId="{8C87C238-B49C-4A2C-8915-C7F12175C9BE}">
      <dsp:nvSpPr>
        <dsp:cNvPr id="0" name=""/>
        <dsp:cNvSpPr/>
      </dsp:nvSpPr>
      <dsp:spPr>
        <a:xfrm>
          <a:off x="5466330" y="1508536"/>
          <a:ext cx="607681" cy="243072"/>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fr-FR" sz="1000" b="1" kern="1200" dirty="0">
              <a:latin typeface="Open Sans" panose="020B0606030504020204" pitchFamily="34" charset="0"/>
              <a:ea typeface="Open Sans" panose="020B0606030504020204" pitchFamily="34" charset="0"/>
              <a:cs typeface="Open Sans" panose="020B0606030504020204" pitchFamily="34" charset="0"/>
            </a:rPr>
            <a:t>2023</a:t>
          </a:r>
        </a:p>
      </dsp:txBody>
      <dsp:txXfrm>
        <a:off x="5466330" y="1508536"/>
        <a:ext cx="607681" cy="243072"/>
      </dsp:txXfrm>
    </dsp:sp>
    <dsp:sp modelId="{648BD8DA-1E06-4A22-BAB3-30D45A544AD2}">
      <dsp:nvSpPr>
        <dsp:cNvPr id="0" name=""/>
        <dsp:cNvSpPr/>
      </dsp:nvSpPr>
      <dsp:spPr>
        <a:xfrm>
          <a:off x="6018511" y="1514535"/>
          <a:ext cx="607681" cy="243072"/>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fr-FR" sz="1000" b="1" kern="1200" dirty="0"/>
            <a:t>…</a:t>
          </a:r>
        </a:p>
      </dsp:txBody>
      <dsp:txXfrm>
        <a:off x="6018511" y="1514535"/>
        <a:ext cx="607681" cy="24307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0.69483</cdr:x>
      <cdr:y>0.065</cdr:y>
    </cdr:from>
    <cdr:to>
      <cdr:x>0.7594</cdr:x>
      <cdr:y>0.82034</cdr:y>
    </cdr:to>
    <cdr:sp macro="" textlink="">
      <cdr:nvSpPr>
        <cdr:cNvPr id="2" name="Rectangle 1">
          <a:extLst xmlns:a="http://schemas.openxmlformats.org/drawingml/2006/main">
            <a:ext uri="{FF2B5EF4-FFF2-40B4-BE49-F238E27FC236}">
              <a16:creationId xmlns:a16="http://schemas.microsoft.com/office/drawing/2014/main" id="{A374C592-1BB2-4877-8F39-5CC7450409CB}"/>
            </a:ext>
          </a:extLst>
        </cdr:cNvPr>
        <cdr:cNvSpPr/>
      </cdr:nvSpPr>
      <cdr:spPr>
        <a:xfrm xmlns:a="http://schemas.openxmlformats.org/drawingml/2006/main">
          <a:off x="4427984" y="178296"/>
          <a:ext cx="411454" cy="2072064"/>
        </a:xfrm>
        <a:prstGeom xmlns:a="http://schemas.openxmlformats.org/drawingml/2006/main" prst="rect">
          <a:avLst/>
        </a:prstGeom>
        <a:noFill xmlns:a="http://schemas.openxmlformats.org/drawingml/2006/main"/>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vertOverflow="clip"/>
        <a:lstStyle xmlns:a="http://schemas.openxmlformats.org/drawingml/2006/main"/>
        <a:p xmlns:a="http://schemas.openxmlformats.org/drawingml/2006/main">
          <a:endParaRPr lang="fr-F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8482" cy="513776"/>
          </a:xfrm>
          <a:prstGeom prst="rect">
            <a:avLst/>
          </a:prstGeom>
        </p:spPr>
        <p:txBody>
          <a:bodyPr vert="horz" lIns="94768" tIns="47384" rIns="94768" bIns="47384" rtlCol="0"/>
          <a:lstStyle>
            <a:lvl1pPr algn="l">
              <a:defRPr sz="1200"/>
            </a:lvl1pPr>
          </a:lstStyle>
          <a:p>
            <a:endParaRPr lang="fr-FR"/>
          </a:p>
        </p:txBody>
      </p:sp>
      <p:sp>
        <p:nvSpPr>
          <p:cNvPr id="3" name="Espace réservé de la date 2"/>
          <p:cNvSpPr>
            <a:spLocks noGrp="1"/>
          </p:cNvSpPr>
          <p:nvPr>
            <p:ph type="dt" sz="quarter" idx="1"/>
          </p:nvPr>
        </p:nvSpPr>
        <p:spPr>
          <a:xfrm>
            <a:off x="4023922" y="0"/>
            <a:ext cx="3078482" cy="513776"/>
          </a:xfrm>
          <a:prstGeom prst="rect">
            <a:avLst/>
          </a:prstGeom>
        </p:spPr>
        <p:txBody>
          <a:bodyPr vert="horz" lIns="94768" tIns="47384" rIns="94768" bIns="47384" rtlCol="0"/>
          <a:lstStyle>
            <a:lvl1pPr algn="r">
              <a:defRPr sz="1200"/>
            </a:lvl1pPr>
          </a:lstStyle>
          <a:p>
            <a:fld id="{DD8F6232-FBD6-4740-82E6-9DB112B5EBD6}" type="datetimeFigureOut">
              <a:rPr lang="fr-FR" smtClean="0"/>
              <a:pPr/>
              <a:t>05/04/2022</a:t>
            </a:fld>
            <a:endParaRPr lang="fr-FR"/>
          </a:p>
        </p:txBody>
      </p:sp>
      <p:sp>
        <p:nvSpPr>
          <p:cNvPr id="4" name="Espace réservé du pied de page 3"/>
          <p:cNvSpPr>
            <a:spLocks noGrp="1"/>
          </p:cNvSpPr>
          <p:nvPr>
            <p:ph type="ftr" sz="quarter" idx="2"/>
          </p:nvPr>
        </p:nvSpPr>
        <p:spPr>
          <a:xfrm>
            <a:off x="0" y="9720838"/>
            <a:ext cx="3078482" cy="513776"/>
          </a:xfrm>
          <a:prstGeom prst="rect">
            <a:avLst/>
          </a:prstGeom>
        </p:spPr>
        <p:txBody>
          <a:bodyPr vert="horz" lIns="94768" tIns="47384" rIns="94768" bIns="47384"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4023922" y="9720838"/>
            <a:ext cx="3078482" cy="513776"/>
          </a:xfrm>
          <a:prstGeom prst="rect">
            <a:avLst/>
          </a:prstGeom>
        </p:spPr>
        <p:txBody>
          <a:bodyPr vert="horz" lIns="94768" tIns="47384" rIns="94768" bIns="47384" rtlCol="0" anchor="b"/>
          <a:lstStyle>
            <a:lvl1pPr algn="r">
              <a:defRPr sz="1200"/>
            </a:lvl1pPr>
          </a:lstStyle>
          <a:p>
            <a:fld id="{7C69AD7C-4762-4489-A546-1F3616D0B2BC}" type="slidenum">
              <a:rPr lang="fr-FR" smtClean="0"/>
              <a:pPr/>
              <a:t>‹N°›</a:t>
            </a:fld>
            <a:endParaRPr lang="fr-FR"/>
          </a:p>
        </p:txBody>
      </p:sp>
    </p:spTree>
    <p:extLst>
      <p:ext uri="{BB962C8B-B14F-4D97-AF65-F5344CB8AC3E}">
        <p14:creationId xmlns:p14="http://schemas.microsoft.com/office/powerpoint/2010/main" val="3040661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6" name="PlaceHolder 1"/>
          <p:cNvSpPr>
            <a:spLocks noGrp="1"/>
          </p:cNvSpPr>
          <p:nvPr>
            <p:ph type="body"/>
          </p:nvPr>
        </p:nvSpPr>
        <p:spPr>
          <a:xfrm>
            <a:off x="789890" y="5234407"/>
            <a:ext cx="6318746" cy="4958717"/>
          </a:xfrm>
          <a:prstGeom prst="rect">
            <a:avLst/>
          </a:prstGeom>
        </p:spPr>
        <p:txBody>
          <a:bodyPr lIns="0" tIns="0" rIns="0" bIns="0"/>
          <a:lstStyle/>
          <a:p>
            <a:r>
              <a:rPr lang="fr-FR" sz="2100" b="0" strike="noStrike" spc="-1">
                <a:solidFill>
                  <a:srgbClr val="000000"/>
                </a:solidFill>
                <a:uFill>
                  <a:solidFill>
                    <a:srgbClr val="FFFFFF"/>
                  </a:solidFill>
                </a:uFill>
                <a:latin typeface="Arial"/>
              </a:rPr>
              <a:t>Cliquez pour modifier le format des notes</a:t>
            </a:r>
          </a:p>
        </p:txBody>
      </p:sp>
      <p:sp>
        <p:nvSpPr>
          <p:cNvPr id="177" name="PlaceHolder 2"/>
          <p:cNvSpPr>
            <a:spLocks noGrp="1"/>
          </p:cNvSpPr>
          <p:nvPr>
            <p:ph type="hdr"/>
          </p:nvPr>
        </p:nvSpPr>
        <p:spPr>
          <a:xfrm>
            <a:off x="0" y="0"/>
            <a:ext cx="3427748" cy="550639"/>
          </a:xfrm>
          <a:prstGeom prst="rect">
            <a:avLst/>
          </a:prstGeom>
        </p:spPr>
        <p:txBody>
          <a:bodyPr lIns="0" tIns="0" rIns="0" bIns="0"/>
          <a:lstStyle/>
          <a:p>
            <a:r>
              <a:rPr lang="fr-FR" sz="1500" b="0" strike="noStrike" spc="-1">
                <a:solidFill>
                  <a:srgbClr val="000000"/>
                </a:solidFill>
                <a:uFill>
                  <a:solidFill>
                    <a:srgbClr val="FFFFFF"/>
                  </a:solidFill>
                </a:uFill>
                <a:latin typeface="Times New Roman"/>
              </a:rPr>
              <a:t>&lt;en-tête&gt;</a:t>
            </a:r>
          </a:p>
        </p:txBody>
      </p:sp>
      <p:sp>
        <p:nvSpPr>
          <p:cNvPr id="178" name="PlaceHolder 3"/>
          <p:cNvSpPr>
            <a:spLocks noGrp="1"/>
          </p:cNvSpPr>
          <p:nvPr>
            <p:ph type="dt"/>
          </p:nvPr>
        </p:nvSpPr>
        <p:spPr>
          <a:xfrm>
            <a:off x="4470779" y="0"/>
            <a:ext cx="3427748" cy="550639"/>
          </a:xfrm>
          <a:prstGeom prst="rect">
            <a:avLst/>
          </a:prstGeom>
        </p:spPr>
        <p:txBody>
          <a:bodyPr lIns="0" tIns="0" rIns="0" bIns="0"/>
          <a:lstStyle/>
          <a:p>
            <a:pPr algn="r"/>
            <a:r>
              <a:rPr lang="fr-FR" sz="1500" b="0" strike="noStrike" spc="-1">
                <a:solidFill>
                  <a:srgbClr val="000000"/>
                </a:solidFill>
                <a:uFill>
                  <a:solidFill>
                    <a:srgbClr val="FFFFFF"/>
                  </a:solidFill>
                </a:uFill>
                <a:latin typeface="Times New Roman"/>
              </a:rPr>
              <a:t>&lt;date/heure&gt;</a:t>
            </a:r>
          </a:p>
        </p:txBody>
      </p:sp>
      <p:sp>
        <p:nvSpPr>
          <p:cNvPr id="179" name="PlaceHolder 4"/>
          <p:cNvSpPr>
            <a:spLocks noGrp="1"/>
          </p:cNvSpPr>
          <p:nvPr>
            <p:ph type="ftr"/>
          </p:nvPr>
        </p:nvSpPr>
        <p:spPr>
          <a:xfrm>
            <a:off x="0" y="10469186"/>
            <a:ext cx="3427748" cy="550639"/>
          </a:xfrm>
          <a:prstGeom prst="rect">
            <a:avLst/>
          </a:prstGeom>
        </p:spPr>
        <p:txBody>
          <a:bodyPr lIns="0" tIns="0" rIns="0" bIns="0" anchor="b"/>
          <a:lstStyle/>
          <a:p>
            <a:r>
              <a:rPr lang="fr-FR" sz="1500" b="0" strike="noStrike" spc="-1">
                <a:solidFill>
                  <a:srgbClr val="000000"/>
                </a:solidFill>
                <a:uFill>
                  <a:solidFill>
                    <a:srgbClr val="FFFFFF"/>
                  </a:solidFill>
                </a:uFill>
                <a:latin typeface="Times New Roman"/>
              </a:rPr>
              <a:t>&lt;pied de page&gt;</a:t>
            </a:r>
          </a:p>
        </p:txBody>
      </p:sp>
      <p:sp>
        <p:nvSpPr>
          <p:cNvPr id="180" name="PlaceHolder 5"/>
          <p:cNvSpPr>
            <a:spLocks noGrp="1"/>
          </p:cNvSpPr>
          <p:nvPr>
            <p:ph type="sldNum"/>
          </p:nvPr>
        </p:nvSpPr>
        <p:spPr>
          <a:xfrm>
            <a:off x="4470779" y="10469186"/>
            <a:ext cx="3427748" cy="550639"/>
          </a:xfrm>
          <a:prstGeom prst="rect">
            <a:avLst/>
          </a:prstGeom>
        </p:spPr>
        <p:txBody>
          <a:bodyPr lIns="0" tIns="0" rIns="0" bIns="0" anchor="b"/>
          <a:lstStyle/>
          <a:p>
            <a:pPr algn="r"/>
            <a:fld id="{2E0044F8-5EA9-45BA-8A27-E72CD4A4A087}" type="slidenum">
              <a:rPr lang="fr-FR" sz="1500" b="0" strike="noStrike" spc="-1">
                <a:solidFill>
                  <a:srgbClr val="000000"/>
                </a:solidFill>
                <a:uFill>
                  <a:solidFill>
                    <a:srgbClr val="FFFFFF"/>
                  </a:solidFill>
                </a:uFill>
                <a:latin typeface="Times New Roman"/>
              </a:rPr>
              <a:pPr algn="r"/>
              <a:t>‹N°›</a:t>
            </a:fld>
            <a:endParaRPr lang="fr-FR" sz="15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3501480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9">
            <a:extLst>
              <a:ext uri="{FF2B5EF4-FFF2-40B4-BE49-F238E27FC236}">
                <a16:creationId xmlns:a16="http://schemas.microsoft.com/office/drawing/2014/main" id="{2780E606-48F8-4D97-A137-856B446E2291}"/>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1pPr>
            <a:lvl2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2pPr>
            <a:lvl3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3pPr>
            <a:lvl4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4pPr>
            <a:lvl5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9pPr>
          </a:lstStyle>
          <a:p>
            <a:fld id="{728BD538-E4AE-4A29-832A-26E98EB4C7C9}" type="slidenum">
              <a:rPr lang="en-GB" altLang="fr-FR">
                <a:solidFill>
                  <a:srgbClr val="000000"/>
                </a:solidFill>
                <a:latin typeface="Times New Roman" panose="02020603050405020304" pitchFamily="18" charset="0"/>
              </a:rPr>
              <a:pPr/>
              <a:t>3</a:t>
            </a:fld>
            <a:endParaRPr lang="en-GB" altLang="fr-FR">
              <a:solidFill>
                <a:srgbClr val="000000"/>
              </a:solidFill>
              <a:latin typeface="Times New Roman" panose="02020603050405020304" pitchFamily="18" charset="0"/>
            </a:endParaRPr>
          </a:p>
        </p:txBody>
      </p:sp>
      <p:sp>
        <p:nvSpPr>
          <p:cNvPr id="31747" name="Rectangle 1">
            <a:extLst>
              <a:ext uri="{FF2B5EF4-FFF2-40B4-BE49-F238E27FC236}">
                <a16:creationId xmlns:a16="http://schemas.microsoft.com/office/drawing/2014/main" id="{1B0D98B3-9BF8-4436-83D5-2AE203300FB5}"/>
              </a:ext>
            </a:extLst>
          </p:cNvPr>
          <p:cNvSpPr>
            <a:spLocks noGrp="1" noRot="1" noChangeAspect="1" noChangeArrowheads="1" noTextEdit="1"/>
          </p:cNvSpPr>
          <p:nvPr>
            <p:ph type="sldImg"/>
          </p:nvPr>
        </p:nvSpPr>
        <p:spPr>
          <a:xfrm>
            <a:off x="919163" y="755650"/>
            <a:ext cx="4956175" cy="3717925"/>
          </a:xfrm>
          <a:solidFill>
            <a:srgbClr val="FFFFFF"/>
          </a:solidFill>
          <a:ln>
            <a:solidFill>
              <a:srgbClr val="000000"/>
            </a:solidFill>
            <a:miter lim="800000"/>
            <a:headEnd/>
            <a:tailEnd/>
          </a:ln>
        </p:spPr>
      </p:sp>
      <p:sp>
        <p:nvSpPr>
          <p:cNvPr id="31748" name="Text Box 2">
            <a:extLst>
              <a:ext uri="{FF2B5EF4-FFF2-40B4-BE49-F238E27FC236}">
                <a16:creationId xmlns:a16="http://schemas.microsoft.com/office/drawing/2014/main" id="{EACA62C3-603C-49B2-B4A9-1BAEB82A1B5D}"/>
              </a:ext>
            </a:extLst>
          </p:cNvPr>
          <p:cNvSpPr txBox="1">
            <a:spLocks noChangeArrowheads="1"/>
          </p:cNvSpPr>
          <p:nvPr/>
        </p:nvSpPr>
        <p:spPr bwMode="auto">
          <a:xfrm>
            <a:off x="681038" y="4716463"/>
            <a:ext cx="5432425"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eaLnBrk="1">
              <a:spcBef>
                <a:spcPts val="450"/>
              </a:spcBef>
              <a:buSzPct val="100000"/>
            </a:pPr>
            <a:r>
              <a:rPr lang="fr-FR" altLang="fr-FR" sz="1200" b="1">
                <a:solidFill>
                  <a:srgbClr val="000000"/>
                </a:solidFill>
                <a:latin typeface="Times New Roman" panose="02020603050405020304" pitchFamily="18" charset="0"/>
              </a:rPr>
              <a:t>DA</a:t>
            </a:r>
          </a:p>
        </p:txBody>
      </p:sp>
      <p:sp>
        <p:nvSpPr>
          <p:cNvPr id="31749" name="Text Box 3">
            <a:extLst>
              <a:ext uri="{FF2B5EF4-FFF2-40B4-BE49-F238E27FC236}">
                <a16:creationId xmlns:a16="http://schemas.microsoft.com/office/drawing/2014/main" id="{4CD55784-17A5-43AC-8345-DC818A2A25E8}"/>
              </a:ext>
            </a:extLst>
          </p:cNvPr>
          <p:cNvSpPr txBox="1">
            <a:spLocks noChangeArrowheads="1"/>
          </p:cNvSpPr>
          <p:nvPr/>
        </p:nvSpPr>
        <p:spPr bwMode="auto">
          <a:xfrm>
            <a:off x="3846513" y="9434513"/>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algn="r" eaLnBrk="1">
              <a:lnSpc>
                <a:spcPct val="90000"/>
              </a:lnSpc>
              <a:buSzPct val="45000"/>
            </a:pPr>
            <a:fld id="{B4E51BDE-3850-40D1-AB72-3FF8C6CC9302}" type="slidenum">
              <a:rPr lang="fr-FR" altLang="fr-FR" sz="1300">
                <a:solidFill>
                  <a:srgbClr val="000000"/>
                </a:solidFill>
                <a:latin typeface="Times New Roman" panose="02020603050405020304" pitchFamily="18" charset="0"/>
              </a:rPr>
              <a:pPr algn="r" eaLnBrk="1">
                <a:lnSpc>
                  <a:spcPct val="90000"/>
                </a:lnSpc>
                <a:buSzPct val="45000"/>
              </a:pPr>
              <a:t>3</a:t>
            </a:fld>
            <a:endParaRPr lang="fr-FR" altLang="fr-FR" sz="130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173651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9">
            <a:extLst>
              <a:ext uri="{FF2B5EF4-FFF2-40B4-BE49-F238E27FC236}">
                <a16:creationId xmlns:a16="http://schemas.microsoft.com/office/drawing/2014/main" id="{2780E606-48F8-4D97-A137-856B446E2291}"/>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1pPr>
            <a:lvl2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2pPr>
            <a:lvl3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3pPr>
            <a:lvl4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4pPr>
            <a:lvl5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9pPr>
          </a:lstStyle>
          <a:p>
            <a:fld id="{728BD538-E4AE-4A29-832A-26E98EB4C7C9}" type="slidenum">
              <a:rPr lang="en-GB" altLang="fr-FR">
                <a:solidFill>
                  <a:srgbClr val="000000"/>
                </a:solidFill>
                <a:latin typeface="Times New Roman" panose="02020603050405020304" pitchFamily="18" charset="0"/>
              </a:rPr>
              <a:pPr/>
              <a:t>6</a:t>
            </a:fld>
            <a:endParaRPr lang="en-GB" altLang="fr-FR">
              <a:solidFill>
                <a:srgbClr val="000000"/>
              </a:solidFill>
              <a:latin typeface="Times New Roman" panose="02020603050405020304" pitchFamily="18" charset="0"/>
            </a:endParaRPr>
          </a:p>
        </p:txBody>
      </p:sp>
      <p:sp>
        <p:nvSpPr>
          <p:cNvPr id="31747" name="Rectangle 1">
            <a:extLst>
              <a:ext uri="{FF2B5EF4-FFF2-40B4-BE49-F238E27FC236}">
                <a16:creationId xmlns:a16="http://schemas.microsoft.com/office/drawing/2014/main" id="{1B0D98B3-9BF8-4436-83D5-2AE203300FB5}"/>
              </a:ext>
            </a:extLst>
          </p:cNvPr>
          <p:cNvSpPr>
            <a:spLocks noGrp="1" noRot="1" noChangeAspect="1" noChangeArrowheads="1" noTextEdit="1"/>
          </p:cNvSpPr>
          <p:nvPr>
            <p:ph type="sldImg"/>
          </p:nvPr>
        </p:nvSpPr>
        <p:spPr>
          <a:xfrm>
            <a:off x="919163" y="755650"/>
            <a:ext cx="4956175" cy="3717925"/>
          </a:xfrm>
          <a:solidFill>
            <a:srgbClr val="FFFFFF"/>
          </a:solidFill>
          <a:ln>
            <a:solidFill>
              <a:srgbClr val="000000"/>
            </a:solidFill>
            <a:miter lim="800000"/>
            <a:headEnd/>
            <a:tailEnd/>
          </a:ln>
        </p:spPr>
      </p:sp>
      <p:sp>
        <p:nvSpPr>
          <p:cNvPr id="31748" name="Text Box 2">
            <a:extLst>
              <a:ext uri="{FF2B5EF4-FFF2-40B4-BE49-F238E27FC236}">
                <a16:creationId xmlns:a16="http://schemas.microsoft.com/office/drawing/2014/main" id="{EACA62C3-603C-49B2-B4A9-1BAEB82A1B5D}"/>
              </a:ext>
            </a:extLst>
          </p:cNvPr>
          <p:cNvSpPr txBox="1">
            <a:spLocks noChangeArrowheads="1"/>
          </p:cNvSpPr>
          <p:nvPr/>
        </p:nvSpPr>
        <p:spPr bwMode="auto">
          <a:xfrm>
            <a:off x="681038" y="4716463"/>
            <a:ext cx="5432425"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eaLnBrk="1">
              <a:spcBef>
                <a:spcPts val="450"/>
              </a:spcBef>
              <a:buSzPct val="100000"/>
            </a:pPr>
            <a:r>
              <a:rPr lang="fr-FR" altLang="fr-FR" sz="1200" b="1">
                <a:solidFill>
                  <a:srgbClr val="000000"/>
                </a:solidFill>
                <a:latin typeface="Times New Roman" panose="02020603050405020304" pitchFamily="18" charset="0"/>
              </a:rPr>
              <a:t>DA</a:t>
            </a:r>
          </a:p>
        </p:txBody>
      </p:sp>
      <p:sp>
        <p:nvSpPr>
          <p:cNvPr id="31749" name="Text Box 3">
            <a:extLst>
              <a:ext uri="{FF2B5EF4-FFF2-40B4-BE49-F238E27FC236}">
                <a16:creationId xmlns:a16="http://schemas.microsoft.com/office/drawing/2014/main" id="{4CD55784-17A5-43AC-8345-DC818A2A25E8}"/>
              </a:ext>
            </a:extLst>
          </p:cNvPr>
          <p:cNvSpPr txBox="1">
            <a:spLocks noChangeArrowheads="1"/>
          </p:cNvSpPr>
          <p:nvPr/>
        </p:nvSpPr>
        <p:spPr bwMode="auto">
          <a:xfrm>
            <a:off x="3846513" y="9434513"/>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algn="r" eaLnBrk="1">
              <a:lnSpc>
                <a:spcPct val="90000"/>
              </a:lnSpc>
              <a:buSzPct val="45000"/>
            </a:pPr>
            <a:fld id="{B4E51BDE-3850-40D1-AB72-3FF8C6CC9302}" type="slidenum">
              <a:rPr lang="fr-FR" altLang="fr-FR" sz="1300">
                <a:solidFill>
                  <a:srgbClr val="000000"/>
                </a:solidFill>
                <a:latin typeface="Times New Roman" panose="02020603050405020304" pitchFamily="18" charset="0"/>
              </a:rPr>
              <a:pPr algn="r" eaLnBrk="1">
                <a:lnSpc>
                  <a:spcPct val="90000"/>
                </a:lnSpc>
                <a:buSzPct val="45000"/>
              </a:pPr>
              <a:t>6</a:t>
            </a:fld>
            <a:endParaRPr lang="fr-FR" altLang="fr-FR" sz="130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589109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25513" y="909638"/>
            <a:ext cx="5980112" cy="4486275"/>
          </a:xfrm>
          <a:prstGeom prst="rect">
            <a:avLst/>
          </a:prstGeo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p:nvPr>
        </p:nvSpPr>
        <p:spPr/>
        <p:txBody>
          <a:bodyPr/>
          <a:lstStyle/>
          <a:p>
            <a:pPr algn="r"/>
            <a:fld id="{B2EAF9AF-F192-4842-BE2E-7D87139BC29A}" type="slidenum">
              <a:rPr lang="fr-FR" sz="1500" spc="-1" smtClean="0">
                <a:latin typeface="Times New Roman"/>
              </a:rPr>
              <a:pPr algn="r"/>
              <a:t>10</a:t>
            </a:fld>
            <a:endParaRPr lang="fr-FR" sz="1500" spc="-1" dirty="0">
              <a:latin typeface="Times New Roman"/>
            </a:endParaRPr>
          </a:p>
        </p:txBody>
      </p:sp>
    </p:spTree>
    <p:extLst>
      <p:ext uri="{BB962C8B-B14F-4D97-AF65-F5344CB8AC3E}">
        <p14:creationId xmlns:p14="http://schemas.microsoft.com/office/powerpoint/2010/main" val="569000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9"/>
          <p:cNvSpPr>
            <a:spLocks noGrp="1" noChangeArrowheads="1"/>
          </p:cNvSpPr>
          <p:nvPr>
            <p:ph type="sldNum" sz="quarter"/>
          </p:nvPr>
        </p:nvSpPr>
        <p:spPr>
          <a:noFill/>
          <a:ln>
            <a:round/>
            <a:headEnd/>
            <a:tailEnd/>
          </a:ln>
        </p:spPr>
        <p:txBody>
          <a:bodyPr/>
          <a:lstStyle/>
          <a:p>
            <a:fld id="{CD3A7A41-A589-4D19-97B1-97EE22F852E4}" type="slidenum">
              <a:rPr lang="en-GB" altLang="fr-FR"/>
              <a:pPr/>
              <a:t>13</a:t>
            </a:fld>
            <a:endParaRPr lang="en-GB" altLang="fr-FR"/>
          </a:p>
        </p:txBody>
      </p:sp>
      <p:sp>
        <p:nvSpPr>
          <p:cNvPr id="4099" name="Rectangle 1"/>
          <p:cNvSpPr>
            <a:spLocks noGrp="1" noRot="1" noChangeAspect="1" noChangeArrowheads="1" noTextEdit="1"/>
          </p:cNvSpPr>
          <p:nvPr>
            <p:ph type="sldImg"/>
          </p:nvPr>
        </p:nvSpPr>
        <p:spPr>
          <a:xfrm>
            <a:off x="960144" y="778970"/>
            <a:ext cx="5177144" cy="3832661"/>
          </a:xfrm>
          <a:prstGeom prst="rect">
            <a:avLst/>
          </a:prstGeom>
          <a:solidFill>
            <a:srgbClr val="FFFFFF"/>
          </a:solidFill>
          <a:ln>
            <a:solidFill>
              <a:srgbClr val="000000"/>
            </a:solidFill>
            <a:miter lim="800000"/>
          </a:ln>
        </p:spPr>
      </p:sp>
      <p:sp>
        <p:nvSpPr>
          <p:cNvPr id="4100" name="Rectangle 2"/>
          <p:cNvSpPr>
            <a:spLocks noGrp="1" noChangeArrowheads="1"/>
          </p:cNvSpPr>
          <p:nvPr>
            <p:ph type="body" idx="1"/>
          </p:nvPr>
        </p:nvSpPr>
        <p:spPr>
          <a:xfrm>
            <a:off x="711402" y="4862014"/>
            <a:ext cx="5676285" cy="4601812"/>
          </a:xfrm>
          <a:noFill/>
        </p:spPr>
        <p:txBody>
          <a:bodyPr wrap="none" anchor="ctr"/>
          <a:lstStyle/>
          <a:p>
            <a:endParaRPr lang="fr-FR" altLang="fr-FR"/>
          </a:p>
        </p:txBody>
      </p:sp>
    </p:spTree>
    <p:extLst>
      <p:ext uri="{BB962C8B-B14F-4D97-AF65-F5344CB8AC3E}">
        <p14:creationId xmlns:p14="http://schemas.microsoft.com/office/powerpoint/2010/main" val="2994507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9"/>
          <p:cNvSpPr>
            <a:spLocks noGrp="1" noChangeArrowheads="1"/>
          </p:cNvSpPr>
          <p:nvPr>
            <p:ph type="sldNum" sz="quarter"/>
          </p:nvPr>
        </p:nvSpPr>
        <p:spPr>
          <a:noFill/>
          <a:ln>
            <a:round/>
            <a:headEnd/>
            <a:tailEnd/>
          </a:ln>
        </p:spPr>
        <p:txBody>
          <a:bodyPr/>
          <a:lstStyle/>
          <a:p>
            <a:fld id="{BE451F0B-2893-4FF5-8FAA-69889036B9C0}" type="slidenum">
              <a:rPr lang="en-GB" altLang="fr-FR"/>
              <a:pPr/>
              <a:t>14</a:t>
            </a:fld>
            <a:endParaRPr lang="en-GB" altLang="fr-FR"/>
          </a:p>
        </p:txBody>
      </p:sp>
      <p:sp>
        <p:nvSpPr>
          <p:cNvPr id="6147" name="Rectangle 1"/>
          <p:cNvSpPr>
            <a:spLocks noGrp="1" noRot="1" noChangeAspect="1" noChangeArrowheads="1" noTextEdit="1"/>
          </p:cNvSpPr>
          <p:nvPr>
            <p:ph type="sldImg"/>
          </p:nvPr>
        </p:nvSpPr>
        <p:spPr>
          <a:xfrm>
            <a:off x="960144" y="778970"/>
            <a:ext cx="5177144" cy="3832661"/>
          </a:xfrm>
          <a:prstGeom prst="rect">
            <a:avLst/>
          </a:prstGeom>
          <a:solidFill>
            <a:srgbClr val="FFFFFF"/>
          </a:solidFill>
          <a:ln>
            <a:solidFill>
              <a:srgbClr val="000000"/>
            </a:solidFill>
            <a:miter lim="800000"/>
          </a:ln>
        </p:spPr>
      </p:sp>
      <p:sp>
        <p:nvSpPr>
          <p:cNvPr id="6148" name="Rectangle 2"/>
          <p:cNvSpPr>
            <a:spLocks noGrp="1" noChangeArrowheads="1"/>
          </p:cNvSpPr>
          <p:nvPr>
            <p:ph type="body" idx="1"/>
          </p:nvPr>
        </p:nvSpPr>
        <p:spPr>
          <a:xfrm>
            <a:off x="711402" y="4862014"/>
            <a:ext cx="5676285" cy="4601812"/>
          </a:xfrm>
          <a:noFill/>
        </p:spPr>
        <p:txBody>
          <a:bodyPr wrap="none" anchor="ctr"/>
          <a:lstStyle/>
          <a:p>
            <a:endParaRPr lang="fr-FR" altLang="fr-FR"/>
          </a:p>
        </p:txBody>
      </p:sp>
    </p:spTree>
    <p:extLst>
      <p:ext uri="{BB962C8B-B14F-4D97-AF65-F5344CB8AC3E}">
        <p14:creationId xmlns:p14="http://schemas.microsoft.com/office/powerpoint/2010/main" val="1512527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9"/>
          <p:cNvSpPr>
            <a:spLocks noGrp="1" noChangeArrowheads="1"/>
          </p:cNvSpPr>
          <p:nvPr>
            <p:ph type="sldNum" sz="quarter"/>
          </p:nvPr>
        </p:nvSpPr>
        <p:spPr>
          <a:noFill/>
          <a:ln>
            <a:round/>
            <a:headEnd/>
            <a:tailEnd/>
          </a:ln>
        </p:spPr>
        <p:txBody>
          <a:bodyPr/>
          <a:lstStyle/>
          <a:p>
            <a:fld id="{AA4157A0-9658-49F4-9C31-848576C77EEE}" type="slidenum">
              <a:rPr lang="en-GB" altLang="fr-FR"/>
              <a:pPr/>
              <a:t>16</a:t>
            </a:fld>
            <a:endParaRPr lang="en-GB" altLang="fr-FR"/>
          </a:p>
        </p:txBody>
      </p:sp>
      <p:sp>
        <p:nvSpPr>
          <p:cNvPr id="9219" name="Rectangle 1"/>
          <p:cNvSpPr>
            <a:spLocks noGrp="1" noRot="1" noChangeAspect="1" noChangeArrowheads="1" noTextEdit="1"/>
          </p:cNvSpPr>
          <p:nvPr>
            <p:ph type="sldImg"/>
          </p:nvPr>
        </p:nvSpPr>
        <p:spPr>
          <a:xfrm>
            <a:off x="960144" y="778970"/>
            <a:ext cx="5177144" cy="3832661"/>
          </a:xfrm>
          <a:prstGeom prst="rect">
            <a:avLst/>
          </a:prstGeom>
          <a:solidFill>
            <a:srgbClr val="FFFFFF"/>
          </a:solidFill>
          <a:ln>
            <a:solidFill>
              <a:srgbClr val="000000"/>
            </a:solidFill>
            <a:miter lim="800000"/>
          </a:ln>
        </p:spPr>
      </p:sp>
      <p:sp>
        <p:nvSpPr>
          <p:cNvPr id="9220" name="Rectangle 2"/>
          <p:cNvSpPr>
            <a:spLocks noGrp="1" noChangeArrowheads="1"/>
          </p:cNvSpPr>
          <p:nvPr>
            <p:ph type="body" idx="1"/>
          </p:nvPr>
        </p:nvSpPr>
        <p:spPr>
          <a:xfrm>
            <a:off x="711402" y="4862014"/>
            <a:ext cx="5676285" cy="4601812"/>
          </a:xfrm>
          <a:noFill/>
        </p:spPr>
        <p:txBody>
          <a:bodyPr wrap="none" anchor="ctr"/>
          <a:lstStyle/>
          <a:p>
            <a:endParaRPr lang="fr-FR" altLang="fr-FR"/>
          </a:p>
        </p:txBody>
      </p:sp>
    </p:spTree>
    <p:extLst>
      <p:ext uri="{BB962C8B-B14F-4D97-AF65-F5344CB8AC3E}">
        <p14:creationId xmlns:p14="http://schemas.microsoft.com/office/powerpoint/2010/main" val="1547699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9"/>
          <p:cNvSpPr>
            <a:spLocks noGrp="1" noChangeArrowheads="1"/>
          </p:cNvSpPr>
          <p:nvPr>
            <p:ph type="sldNum" sz="quarter"/>
          </p:nvPr>
        </p:nvSpPr>
        <p:spPr>
          <a:noFill/>
          <a:ln>
            <a:round/>
            <a:headEnd/>
            <a:tailEnd/>
          </a:ln>
        </p:spPr>
        <p:txBody>
          <a:bodyPr/>
          <a:lstStyle/>
          <a:p>
            <a:fld id="{248CAC7A-0F3E-44E6-9B9A-77BE7F779A4D}" type="slidenum">
              <a:rPr lang="en-GB" altLang="fr-FR"/>
              <a:pPr/>
              <a:t>17</a:t>
            </a:fld>
            <a:endParaRPr lang="en-GB" altLang="fr-FR"/>
          </a:p>
        </p:txBody>
      </p:sp>
      <p:sp>
        <p:nvSpPr>
          <p:cNvPr id="11267" name="Rectangle 1"/>
          <p:cNvSpPr>
            <a:spLocks noGrp="1" noRot="1" noChangeAspect="1" noChangeArrowheads="1" noTextEdit="1"/>
          </p:cNvSpPr>
          <p:nvPr>
            <p:ph type="sldImg"/>
          </p:nvPr>
        </p:nvSpPr>
        <p:spPr>
          <a:xfrm>
            <a:off x="993775" y="779463"/>
            <a:ext cx="5110163" cy="3832225"/>
          </a:xfrm>
          <a:prstGeom prst="rect">
            <a:avLst/>
          </a:prstGeom>
          <a:solidFill>
            <a:srgbClr val="FFFFFF"/>
          </a:solidFill>
          <a:ln>
            <a:solidFill>
              <a:srgbClr val="000000"/>
            </a:solidFill>
            <a:miter lim="800000"/>
          </a:ln>
        </p:spPr>
      </p:sp>
      <p:sp>
        <p:nvSpPr>
          <p:cNvPr id="11268" name="Rectangle 2"/>
          <p:cNvSpPr>
            <a:spLocks noGrp="1" noChangeArrowheads="1"/>
          </p:cNvSpPr>
          <p:nvPr>
            <p:ph type="body" idx="1"/>
          </p:nvPr>
        </p:nvSpPr>
        <p:spPr>
          <a:xfrm>
            <a:off x="711402" y="4862014"/>
            <a:ext cx="5676285" cy="4601812"/>
          </a:xfrm>
          <a:noFill/>
        </p:spPr>
        <p:txBody>
          <a:bodyPr wrap="none" anchor="ctr"/>
          <a:lstStyle/>
          <a:p>
            <a:endParaRPr lang="fr-FR" altLang="fr-FR"/>
          </a:p>
        </p:txBody>
      </p:sp>
    </p:spTree>
    <p:extLst>
      <p:ext uri="{BB962C8B-B14F-4D97-AF65-F5344CB8AC3E}">
        <p14:creationId xmlns:p14="http://schemas.microsoft.com/office/powerpoint/2010/main" val="3277758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9"/>
          <p:cNvSpPr>
            <a:spLocks noGrp="1" noChangeArrowheads="1"/>
          </p:cNvSpPr>
          <p:nvPr>
            <p:ph type="sldNum" sz="quarter"/>
          </p:nvPr>
        </p:nvSpPr>
        <p:spPr>
          <a:noFill/>
          <a:ln>
            <a:round/>
            <a:headEnd/>
            <a:tailEnd/>
          </a:ln>
        </p:spPr>
        <p:txBody>
          <a:bodyPr/>
          <a:lstStyle/>
          <a:p>
            <a:fld id="{725A99B1-B8F6-452B-890E-423BEA3F38F3}" type="slidenum">
              <a:rPr lang="en-GB" altLang="fr-FR"/>
              <a:pPr/>
              <a:t>18</a:t>
            </a:fld>
            <a:endParaRPr lang="en-GB" altLang="fr-FR"/>
          </a:p>
        </p:txBody>
      </p:sp>
      <p:sp>
        <p:nvSpPr>
          <p:cNvPr id="13315" name="Rectangle 1"/>
          <p:cNvSpPr>
            <a:spLocks noGrp="1" noRot="1" noChangeAspect="1" noChangeArrowheads="1" noTextEdit="1"/>
          </p:cNvSpPr>
          <p:nvPr>
            <p:ph type="sldImg"/>
          </p:nvPr>
        </p:nvSpPr>
        <p:spPr>
          <a:xfrm>
            <a:off x="960144" y="778970"/>
            <a:ext cx="5177144" cy="3832661"/>
          </a:xfrm>
          <a:prstGeom prst="rect">
            <a:avLst/>
          </a:prstGeom>
          <a:solidFill>
            <a:srgbClr val="FFFFFF"/>
          </a:solidFill>
          <a:ln>
            <a:solidFill>
              <a:srgbClr val="000000"/>
            </a:solidFill>
            <a:miter lim="800000"/>
          </a:ln>
        </p:spPr>
      </p:sp>
      <p:sp>
        <p:nvSpPr>
          <p:cNvPr id="13316" name="Rectangle 2"/>
          <p:cNvSpPr>
            <a:spLocks noGrp="1" noChangeArrowheads="1"/>
          </p:cNvSpPr>
          <p:nvPr>
            <p:ph type="body" idx="1"/>
          </p:nvPr>
        </p:nvSpPr>
        <p:spPr>
          <a:xfrm>
            <a:off x="711402" y="4862014"/>
            <a:ext cx="5676285" cy="4601812"/>
          </a:xfrm>
          <a:noFill/>
        </p:spPr>
        <p:txBody>
          <a:bodyPr wrap="none" anchor="ctr"/>
          <a:lstStyle/>
          <a:p>
            <a:endParaRPr lang="fr-FR" altLang="fr-FR"/>
          </a:p>
        </p:txBody>
      </p:sp>
    </p:spTree>
    <p:extLst>
      <p:ext uri="{BB962C8B-B14F-4D97-AF65-F5344CB8AC3E}">
        <p14:creationId xmlns:p14="http://schemas.microsoft.com/office/powerpoint/2010/main" val="2557208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9"/>
          <p:cNvSpPr>
            <a:spLocks noGrp="1" noChangeArrowheads="1"/>
          </p:cNvSpPr>
          <p:nvPr>
            <p:ph type="sldNum" sz="quarter"/>
          </p:nvPr>
        </p:nvSpPr>
        <p:spPr>
          <a:noFill/>
          <a:ln>
            <a:round/>
            <a:headEnd/>
            <a:tailEnd/>
          </a:ln>
        </p:spPr>
        <p:txBody>
          <a:bodyPr/>
          <a:lstStyle/>
          <a:p>
            <a:fld id="{10520E84-ABE7-4A24-B1C3-5B43B52740A9}" type="slidenum">
              <a:rPr lang="en-GB" altLang="fr-FR"/>
              <a:pPr/>
              <a:t>19</a:t>
            </a:fld>
            <a:endParaRPr lang="en-GB" altLang="fr-FR"/>
          </a:p>
        </p:txBody>
      </p:sp>
      <p:sp>
        <p:nvSpPr>
          <p:cNvPr id="15363" name="Rectangle 1"/>
          <p:cNvSpPr>
            <a:spLocks noGrp="1" noRot="1" noChangeAspect="1" noChangeArrowheads="1" noTextEdit="1"/>
          </p:cNvSpPr>
          <p:nvPr>
            <p:ph type="sldImg"/>
          </p:nvPr>
        </p:nvSpPr>
        <p:spPr>
          <a:xfrm>
            <a:off x="993775" y="779463"/>
            <a:ext cx="5110163" cy="3832225"/>
          </a:xfrm>
          <a:prstGeom prst="rect">
            <a:avLst/>
          </a:prstGeom>
          <a:solidFill>
            <a:srgbClr val="FFFFFF"/>
          </a:solidFill>
          <a:ln>
            <a:solidFill>
              <a:srgbClr val="000000"/>
            </a:solidFill>
            <a:miter lim="800000"/>
          </a:ln>
        </p:spPr>
      </p:sp>
      <p:sp>
        <p:nvSpPr>
          <p:cNvPr id="15364" name="Rectangle 2"/>
          <p:cNvSpPr>
            <a:spLocks noGrp="1" noChangeArrowheads="1"/>
          </p:cNvSpPr>
          <p:nvPr>
            <p:ph type="body" idx="1"/>
          </p:nvPr>
        </p:nvSpPr>
        <p:spPr>
          <a:xfrm>
            <a:off x="711402" y="4862014"/>
            <a:ext cx="5676285" cy="4601812"/>
          </a:xfrm>
          <a:noFill/>
        </p:spPr>
        <p:txBody>
          <a:bodyPr wrap="none" anchor="ctr"/>
          <a:lstStyle/>
          <a:p>
            <a:endParaRPr lang="fr-FR" altLang="fr-FR"/>
          </a:p>
        </p:txBody>
      </p:sp>
    </p:spTree>
    <p:extLst>
      <p:ext uri="{BB962C8B-B14F-4D97-AF65-F5344CB8AC3E}">
        <p14:creationId xmlns:p14="http://schemas.microsoft.com/office/powerpoint/2010/main" val="32791415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9"/>
          <p:cNvSpPr>
            <a:spLocks noGrp="1" noChangeArrowheads="1"/>
          </p:cNvSpPr>
          <p:nvPr>
            <p:ph type="sldNum" sz="quarter"/>
          </p:nvPr>
        </p:nvSpPr>
        <p:spPr>
          <a:noFill/>
          <a:ln>
            <a:round/>
            <a:headEnd/>
            <a:tailEnd/>
          </a:ln>
        </p:spPr>
        <p:txBody>
          <a:bodyPr/>
          <a:lstStyle/>
          <a:p>
            <a:fld id="{9BFAA93A-CDE9-4B91-9B66-0996EAA512A8}" type="slidenum">
              <a:rPr lang="en-GB" altLang="fr-FR"/>
              <a:pPr/>
              <a:t>20</a:t>
            </a:fld>
            <a:endParaRPr lang="en-GB" altLang="fr-FR"/>
          </a:p>
        </p:txBody>
      </p:sp>
      <p:sp>
        <p:nvSpPr>
          <p:cNvPr id="17411" name="Rectangle 1"/>
          <p:cNvSpPr>
            <a:spLocks noGrp="1" noRot="1" noChangeAspect="1" noChangeArrowheads="1" noTextEdit="1"/>
          </p:cNvSpPr>
          <p:nvPr>
            <p:ph type="sldImg"/>
          </p:nvPr>
        </p:nvSpPr>
        <p:spPr>
          <a:xfrm>
            <a:off x="960144" y="778970"/>
            <a:ext cx="5177144" cy="3832661"/>
          </a:xfrm>
          <a:prstGeom prst="rect">
            <a:avLst/>
          </a:prstGeom>
          <a:solidFill>
            <a:srgbClr val="FFFFFF"/>
          </a:solidFill>
          <a:ln>
            <a:solidFill>
              <a:srgbClr val="000000"/>
            </a:solidFill>
            <a:miter lim="800000"/>
          </a:ln>
        </p:spPr>
      </p:sp>
      <p:sp>
        <p:nvSpPr>
          <p:cNvPr id="17412" name="Text Box 2"/>
          <p:cNvSpPr txBox="1">
            <a:spLocks noChangeArrowheads="1"/>
          </p:cNvSpPr>
          <p:nvPr/>
        </p:nvSpPr>
        <p:spPr bwMode="auto">
          <a:xfrm>
            <a:off x="711402" y="4862014"/>
            <a:ext cx="5676285" cy="4601812"/>
          </a:xfrm>
          <a:prstGeom prst="rect">
            <a:avLst/>
          </a:prstGeom>
          <a:noFill/>
          <a:ln w="9525">
            <a:noFill/>
            <a:round/>
            <a:headEnd/>
            <a:tailEnd/>
          </a:ln>
          <a:effectLst/>
        </p:spPr>
        <p:txBody>
          <a:bodyPr wrap="none" lIns="94768" tIns="47384" rIns="94768" bIns="47384" anchor="ctr"/>
          <a:lstStyle/>
          <a:p>
            <a:pPr eaLnBrk="1">
              <a:lnSpc>
                <a:spcPct val="81000"/>
              </a:lnSpc>
              <a:buClr>
                <a:srgbClr val="000000"/>
              </a:buClr>
              <a:buSzPct val="100000"/>
              <a:buFont typeface="Times New Roman" pitchFamily="18" charset="0"/>
              <a:buNone/>
            </a:pPr>
            <a:endParaRPr lang="fr-FR" altLang="fr-FR"/>
          </a:p>
        </p:txBody>
      </p:sp>
      <p:sp>
        <p:nvSpPr>
          <p:cNvPr id="17413" name="Text Box 3"/>
          <p:cNvSpPr txBox="1">
            <a:spLocks noChangeArrowheads="1"/>
          </p:cNvSpPr>
          <p:nvPr/>
        </p:nvSpPr>
        <p:spPr bwMode="auto">
          <a:xfrm>
            <a:off x="4019666" y="9724028"/>
            <a:ext cx="3077764" cy="510585"/>
          </a:xfrm>
          <a:prstGeom prst="rect">
            <a:avLst/>
          </a:prstGeom>
          <a:noFill/>
          <a:ln w="9525">
            <a:noFill/>
            <a:round/>
            <a:headEnd/>
            <a:tailEnd/>
          </a:ln>
          <a:effectLst/>
        </p:spPr>
        <p:txBody>
          <a:bodyPr lIns="0" tIns="0" rIns="0" bIns="0" anchor="b"/>
          <a:lstStyle/>
          <a:p>
            <a:pPr algn="r">
              <a:lnSpc>
                <a:spcPct val="90000"/>
              </a:lnSpc>
              <a:buSzPct val="45000"/>
              <a:tabLst>
                <a:tab pos="0" algn="l"/>
                <a:tab pos="463970" algn="l"/>
                <a:tab pos="929587" algn="l"/>
                <a:tab pos="1395202" algn="l"/>
                <a:tab pos="1860818" algn="l"/>
                <a:tab pos="2326433" algn="l"/>
                <a:tab pos="2792049" algn="l"/>
                <a:tab pos="3257664" algn="l"/>
                <a:tab pos="3723280" algn="l"/>
                <a:tab pos="4188896" algn="l"/>
                <a:tab pos="4654512" algn="l"/>
                <a:tab pos="5120127" algn="l"/>
                <a:tab pos="5585743" algn="l"/>
                <a:tab pos="6051358" algn="l"/>
                <a:tab pos="6516974" algn="l"/>
                <a:tab pos="6982590" algn="l"/>
                <a:tab pos="7448206" algn="l"/>
                <a:tab pos="7913821" algn="l"/>
                <a:tab pos="8379437" algn="l"/>
                <a:tab pos="8845052" algn="l"/>
                <a:tab pos="9310668" algn="l"/>
              </a:tabLst>
            </a:pPr>
            <a:fld id="{B8A2ECB9-5B46-45F7-AF14-973B4D3263F8}" type="slidenum">
              <a:rPr lang="en-GB" altLang="fr-FR" sz="1300">
                <a:solidFill>
                  <a:srgbClr val="000000"/>
                </a:solidFill>
                <a:latin typeface="Times New Roman" pitchFamily="18" charset="0"/>
              </a:rPr>
              <a:pPr algn="r">
                <a:lnSpc>
                  <a:spcPct val="90000"/>
                </a:lnSpc>
                <a:buSzPct val="45000"/>
                <a:tabLst>
                  <a:tab pos="0" algn="l"/>
                  <a:tab pos="463970" algn="l"/>
                  <a:tab pos="929587" algn="l"/>
                  <a:tab pos="1395202" algn="l"/>
                  <a:tab pos="1860818" algn="l"/>
                  <a:tab pos="2326433" algn="l"/>
                  <a:tab pos="2792049" algn="l"/>
                  <a:tab pos="3257664" algn="l"/>
                  <a:tab pos="3723280" algn="l"/>
                  <a:tab pos="4188896" algn="l"/>
                  <a:tab pos="4654512" algn="l"/>
                  <a:tab pos="5120127" algn="l"/>
                  <a:tab pos="5585743" algn="l"/>
                  <a:tab pos="6051358" algn="l"/>
                  <a:tab pos="6516974" algn="l"/>
                  <a:tab pos="6982590" algn="l"/>
                  <a:tab pos="7448206" algn="l"/>
                  <a:tab pos="7913821" algn="l"/>
                  <a:tab pos="8379437" algn="l"/>
                  <a:tab pos="8845052" algn="l"/>
                  <a:tab pos="9310668" algn="l"/>
                </a:tabLst>
              </a:pPr>
              <a:t>20</a:t>
            </a:fld>
            <a:endParaRPr lang="en-GB" altLang="fr-FR" sz="1300" dirty="0">
              <a:solidFill>
                <a:srgbClr val="000000"/>
              </a:solidFill>
              <a:latin typeface="Times New Roman" pitchFamily="18" charset="0"/>
            </a:endParaRPr>
          </a:p>
        </p:txBody>
      </p:sp>
    </p:spTree>
    <p:extLst>
      <p:ext uri="{BB962C8B-B14F-4D97-AF65-F5344CB8AC3E}">
        <p14:creationId xmlns:p14="http://schemas.microsoft.com/office/powerpoint/2010/main" val="1479812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9"/>
          <p:cNvSpPr>
            <a:spLocks noGrp="1" noChangeArrowheads="1"/>
          </p:cNvSpPr>
          <p:nvPr>
            <p:ph type="sldNum" sz="quarter"/>
          </p:nvPr>
        </p:nvSpPr>
        <p:spPr>
          <a:noFill/>
          <a:ln>
            <a:round/>
            <a:headEnd/>
            <a:tailEnd/>
          </a:ln>
        </p:spPr>
        <p:txBody>
          <a:bodyPr/>
          <a:lstStyle/>
          <a:p>
            <a:fld id="{6BFC4EC2-F52B-4E37-982E-B93284FF51B8}" type="slidenum">
              <a:rPr lang="en-GB" altLang="fr-FR"/>
              <a:pPr/>
              <a:t>21</a:t>
            </a:fld>
            <a:endParaRPr lang="en-GB" altLang="fr-FR"/>
          </a:p>
        </p:txBody>
      </p:sp>
      <p:sp>
        <p:nvSpPr>
          <p:cNvPr id="19459" name="Rectangle 1"/>
          <p:cNvSpPr>
            <a:spLocks noGrp="1" noRot="1" noChangeAspect="1" noChangeArrowheads="1" noTextEdit="1"/>
          </p:cNvSpPr>
          <p:nvPr>
            <p:ph type="sldImg"/>
          </p:nvPr>
        </p:nvSpPr>
        <p:spPr>
          <a:xfrm>
            <a:off x="993775" y="779463"/>
            <a:ext cx="5110163" cy="3832225"/>
          </a:xfrm>
          <a:prstGeom prst="rect">
            <a:avLst/>
          </a:prstGeom>
          <a:solidFill>
            <a:srgbClr val="FFFFFF"/>
          </a:solidFill>
          <a:ln>
            <a:solidFill>
              <a:srgbClr val="000000"/>
            </a:solidFill>
            <a:miter lim="800000"/>
          </a:ln>
        </p:spPr>
      </p:sp>
      <p:sp>
        <p:nvSpPr>
          <p:cNvPr id="19460" name="Rectangle 2"/>
          <p:cNvSpPr>
            <a:spLocks noGrp="1" noChangeArrowheads="1"/>
          </p:cNvSpPr>
          <p:nvPr>
            <p:ph type="body" idx="1"/>
          </p:nvPr>
        </p:nvSpPr>
        <p:spPr>
          <a:xfrm>
            <a:off x="711402" y="4862014"/>
            <a:ext cx="5676285" cy="4601812"/>
          </a:xfrm>
          <a:noFill/>
        </p:spPr>
        <p:txBody>
          <a:bodyPr wrap="none" anchor="ctr"/>
          <a:lstStyle/>
          <a:p>
            <a:endParaRPr lang="fr-FR" altLang="fr-FR"/>
          </a:p>
        </p:txBody>
      </p:sp>
    </p:spTree>
    <p:extLst>
      <p:ext uri="{BB962C8B-B14F-4D97-AF65-F5344CB8AC3E}">
        <p14:creationId xmlns:p14="http://schemas.microsoft.com/office/powerpoint/2010/main" val="27432109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9"/>
          <p:cNvSpPr>
            <a:spLocks noGrp="1" noChangeArrowheads="1"/>
          </p:cNvSpPr>
          <p:nvPr>
            <p:ph type="sldNum" sz="quarter"/>
          </p:nvPr>
        </p:nvSpPr>
        <p:spPr>
          <a:noFill/>
          <a:ln>
            <a:round/>
            <a:headEnd/>
            <a:tailEnd/>
          </a:ln>
        </p:spPr>
        <p:txBody>
          <a:bodyPr/>
          <a:lstStyle/>
          <a:p>
            <a:fld id="{286B1E5F-0F85-4682-9214-95F97010C546}" type="slidenum">
              <a:rPr lang="en-GB" altLang="fr-FR"/>
              <a:pPr/>
              <a:t>22</a:t>
            </a:fld>
            <a:endParaRPr lang="en-GB" altLang="fr-FR"/>
          </a:p>
        </p:txBody>
      </p:sp>
      <p:sp>
        <p:nvSpPr>
          <p:cNvPr id="21507" name="Rectangle 1"/>
          <p:cNvSpPr>
            <a:spLocks noGrp="1" noRot="1" noChangeAspect="1" noChangeArrowheads="1" noTextEdit="1"/>
          </p:cNvSpPr>
          <p:nvPr>
            <p:ph type="sldImg"/>
          </p:nvPr>
        </p:nvSpPr>
        <p:spPr>
          <a:xfrm>
            <a:off x="993775" y="779463"/>
            <a:ext cx="5110163" cy="3832225"/>
          </a:xfrm>
          <a:prstGeom prst="rect">
            <a:avLst/>
          </a:prstGeom>
          <a:solidFill>
            <a:srgbClr val="FFFFFF"/>
          </a:solidFill>
          <a:ln>
            <a:solidFill>
              <a:srgbClr val="000000"/>
            </a:solidFill>
            <a:miter lim="800000"/>
          </a:ln>
        </p:spPr>
      </p:sp>
      <p:sp>
        <p:nvSpPr>
          <p:cNvPr id="21508" name="Rectangle 2"/>
          <p:cNvSpPr>
            <a:spLocks noGrp="1" noChangeArrowheads="1"/>
          </p:cNvSpPr>
          <p:nvPr>
            <p:ph type="body" idx="1"/>
          </p:nvPr>
        </p:nvSpPr>
        <p:spPr>
          <a:xfrm>
            <a:off x="711402" y="4862014"/>
            <a:ext cx="5676285" cy="4601812"/>
          </a:xfrm>
          <a:noFill/>
        </p:spPr>
        <p:txBody>
          <a:bodyPr wrap="none" anchor="ctr"/>
          <a:lstStyle/>
          <a:p>
            <a:endParaRPr lang="fr-FR" altLang="fr-FR"/>
          </a:p>
        </p:txBody>
      </p:sp>
    </p:spTree>
    <p:extLst>
      <p:ext uri="{BB962C8B-B14F-4D97-AF65-F5344CB8AC3E}">
        <p14:creationId xmlns:p14="http://schemas.microsoft.com/office/powerpoint/2010/main" val="2605788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9"/>
          <p:cNvSpPr>
            <a:spLocks noGrp="1" noChangeArrowheads="1"/>
          </p:cNvSpPr>
          <p:nvPr>
            <p:ph type="sldNum" sz="quarter"/>
          </p:nvPr>
        </p:nvSpPr>
        <p:spPr>
          <a:noFill/>
          <a:ln>
            <a:round/>
            <a:headEnd/>
            <a:tailEnd/>
          </a:ln>
        </p:spPr>
        <p:txBody>
          <a:bodyPr/>
          <a:lstStyle/>
          <a:p>
            <a:fld id="{C728CFE6-8094-4497-BED6-35F2564DA5C7}" type="slidenum">
              <a:rPr lang="en-GB" altLang="fr-FR"/>
              <a:pPr/>
              <a:t>26</a:t>
            </a:fld>
            <a:endParaRPr lang="en-GB" altLang="fr-FR"/>
          </a:p>
        </p:txBody>
      </p:sp>
      <p:sp>
        <p:nvSpPr>
          <p:cNvPr id="26627" name="Rectangle 1"/>
          <p:cNvSpPr>
            <a:spLocks noGrp="1" noRot="1" noChangeAspect="1" noChangeArrowheads="1" noTextEdit="1"/>
          </p:cNvSpPr>
          <p:nvPr>
            <p:ph type="sldImg"/>
          </p:nvPr>
        </p:nvSpPr>
        <p:spPr>
          <a:xfrm>
            <a:off x="960144" y="778970"/>
            <a:ext cx="5177144" cy="3832661"/>
          </a:xfrm>
          <a:prstGeom prst="rect">
            <a:avLst/>
          </a:prstGeom>
          <a:solidFill>
            <a:srgbClr val="FFFFFF"/>
          </a:solidFill>
          <a:ln>
            <a:solidFill>
              <a:srgbClr val="000000"/>
            </a:solidFill>
            <a:miter lim="800000"/>
          </a:ln>
        </p:spPr>
      </p:sp>
      <p:sp>
        <p:nvSpPr>
          <p:cNvPr id="26628" name="Rectangle 2"/>
          <p:cNvSpPr>
            <a:spLocks noGrp="1" noChangeArrowheads="1"/>
          </p:cNvSpPr>
          <p:nvPr>
            <p:ph type="body" idx="1"/>
          </p:nvPr>
        </p:nvSpPr>
        <p:spPr>
          <a:xfrm>
            <a:off x="711402" y="4862014"/>
            <a:ext cx="5676285" cy="4601812"/>
          </a:xfrm>
          <a:noFill/>
        </p:spPr>
        <p:txBody>
          <a:bodyPr wrap="none" anchor="ctr"/>
          <a:lstStyle/>
          <a:p>
            <a:endParaRPr lang="fr-FR" altLang="fr-FR"/>
          </a:p>
        </p:txBody>
      </p:sp>
    </p:spTree>
    <p:extLst>
      <p:ext uri="{BB962C8B-B14F-4D97-AF65-F5344CB8AC3E}">
        <p14:creationId xmlns:p14="http://schemas.microsoft.com/office/powerpoint/2010/main" val="18518244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9"/>
          <p:cNvSpPr>
            <a:spLocks noGrp="1" noChangeArrowheads="1"/>
          </p:cNvSpPr>
          <p:nvPr>
            <p:ph type="sldNum" sz="quarter"/>
          </p:nvPr>
        </p:nvSpPr>
        <p:spPr>
          <a:noFill/>
          <a:ln>
            <a:round/>
            <a:headEnd/>
            <a:tailEnd/>
          </a:ln>
        </p:spPr>
        <p:txBody>
          <a:bodyPr/>
          <a:lstStyle/>
          <a:p>
            <a:fld id="{42C395E4-E152-4A06-B9A9-7977BABC2B19}" type="slidenum">
              <a:rPr lang="en-GB" altLang="fr-FR"/>
              <a:pPr/>
              <a:t>27</a:t>
            </a:fld>
            <a:endParaRPr lang="en-GB" altLang="fr-FR"/>
          </a:p>
        </p:txBody>
      </p:sp>
      <p:sp>
        <p:nvSpPr>
          <p:cNvPr id="28675" name="Rectangle 1"/>
          <p:cNvSpPr>
            <a:spLocks noGrp="1" noRot="1" noChangeAspect="1" noChangeArrowheads="1" noTextEdit="1"/>
          </p:cNvSpPr>
          <p:nvPr>
            <p:ph type="sldImg"/>
          </p:nvPr>
        </p:nvSpPr>
        <p:spPr>
          <a:xfrm>
            <a:off x="993775" y="779463"/>
            <a:ext cx="5110163" cy="3832225"/>
          </a:xfrm>
          <a:prstGeom prst="rect">
            <a:avLst/>
          </a:prstGeom>
          <a:solidFill>
            <a:srgbClr val="FFFFFF"/>
          </a:solidFill>
          <a:ln>
            <a:solidFill>
              <a:srgbClr val="000000"/>
            </a:solidFill>
            <a:miter lim="800000"/>
          </a:ln>
        </p:spPr>
      </p:sp>
      <p:sp>
        <p:nvSpPr>
          <p:cNvPr id="28676" name="Rectangle 2"/>
          <p:cNvSpPr>
            <a:spLocks noGrp="1" noChangeArrowheads="1"/>
          </p:cNvSpPr>
          <p:nvPr>
            <p:ph type="body" idx="1"/>
          </p:nvPr>
        </p:nvSpPr>
        <p:spPr>
          <a:xfrm>
            <a:off x="711402" y="4862014"/>
            <a:ext cx="5676285" cy="4601812"/>
          </a:xfrm>
          <a:noFill/>
        </p:spPr>
        <p:txBody>
          <a:bodyPr wrap="none" anchor="ctr"/>
          <a:lstStyle/>
          <a:p>
            <a:endParaRPr lang="fr-FR" altLang="fr-FR"/>
          </a:p>
        </p:txBody>
      </p:sp>
    </p:spTree>
    <p:extLst>
      <p:ext uri="{BB962C8B-B14F-4D97-AF65-F5344CB8AC3E}">
        <p14:creationId xmlns:p14="http://schemas.microsoft.com/office/powerpoint/2010/main" val="3839776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93775" y="766763"/>
            <a:ext cx="5116513" cy="3838575"/>
          </a:xfrm>
          <a:prstGeom prst="rect">
            <a:avLst/>
          </a:prstGeom>
        </p:spPr>
      </p:sp>
      <p:sp>
        <p:nvSpPr>
          <p:cNvPr id="3" name="Espace réservé des notes 2"/>
          <p:cNvSpPr>
            <a:spLocks noGrp="1"/>
          </p:cNvSpPr>
          <p:nvPr>
            <p:ph type="body" idx="1"/>
          </p:nvPr>
        </p:nvSpPr>
        <p:spPr/>
        <p:txBody>
          <a:bodyPr/>
          <a:lstStyle/>
          <a:p>
            <a:pPr defTabSz="868589">
              <a:defRPr/>
            </a:pPr>
            <a:r>
              <a:rPr lang="fr-FR" sz="1100" b="1" spc="-1" dirty="0">
                <a:solidFill>
                  <a:srgbClr val="000000"/>
                </a:solidFill>
                <a:latin typeface="Arial"/>
              </a:rPr>
              <a:t>Avant de commencer ce bilan, petit sondage à l’attention des délégués du Parc</a:t>
            </a:r>
            <a:endParaRPr lang="fr-FR" sz="1000" b="1" spc="-1" dirty="0">
              <a:solidFill>
                <a:srgbClr val="000000"/>
              </a:solidFill>
              <a:latin typeface="Calibri"/>
            </a:endParaRPr>
          </a:p>
          <a:p>
            <a:endParaRPr lang="fr-FR" dirty="0"/>
          </a:p>
        </p:txBody>
      </p:sp>
      <p:sp>
        <p:nvSpPr>
          <p:cNvPr id="4" name="Espace réservé du numéro de diapositive 3"/>
          <p:cNvSpPr>
            <a:spLocks noGrp="1"/>
          </p:cNvSpPr>
          <p:nvPr>
            <p:ph type="sldNum" sz="quarter" idx="5"/>
          </p:nvPr>
        </p:nvSpPr>
        <p:spPr/>
        <p:txBody>
          <a:bodyPr/>
          <a:lstStyle/>
          <a:p>
            <a:fld id="{DE3F7000-6342-4C46-B646-952C4072D89D}" type="slidenum">
              <a:rPr lang="fr-FR" smtClean="0"/>
              <a:pPr/>
              <a:t>29</a:t>
            </a:fld>
            <a:endParaRPr lang="fr-FR"/>
          </a:p>
        </p:txBody>
      </p:sp>
    </p:spTree>
    <p:extLst>
      <p:ext uri="{BB962C8B-B14F-4D97-AF65-F5344CB8AC3E}">
        <p14:creationId xmlns:p14="http://schemas.microsoft.com/office/powerpoint/2010/main" val="4047291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9801" y="767407"/>
            <a:ext cx="5024461" cy="3838550"/>
          </a:xfrm>
          <a:prstGeom prst="rect">
            <a:avLst/>
          </a:prstGeom>
        </p:spPr>
      </p:sp>
      <p:sp>
        <p:nvSpPr>
          <p:cNvPr id="3" name="Espace réservé des notes 2"/>
          <p:cNvSpPr>
            <a:spLocks noGrp="1"/>
          </p:cNvSpPr>
          <p:nvPr>
            <p:ph type="body" idx="1"/>
          </p:nvPr>
        </p:nvSpPr>
        <p:spPr/>
        <p:txBody>
          <a:bodyPr/>
          <a:lstStyle/>
          <a:p>
            <a:pPr algn="l">
              <a:lnSpc>
                <a:spcPct val="100000"/>
              </a:lnSpc>
            </a:pPr>
            <a:r>
              <a:rPr lang="fr-FR" sz="1100" b="1" spc="-1" dirty="0">
                <a:solidFill>
                  <a:srgbClr val="000000"/>
                </a:solidFill>
                <a:latin typeface="Arial"/>
              </a:rPr>
              <a:t>Les composantes du parcours  dès 2017</a:t>
            </a:r>
            <a:endParaRPr lang="fr-FR" sz="1000" b="1" spc="-1" dirty="0">
              <a:solidFill>
                <a:srgbClr val="000000"/>
              </a:solidFill>
              <a:latin typeface="Calibri"/>
            </a:endParaRPr>
          </a:p>
          <a:p>
            <a:endParaRPr lang="fr-FR" dirty="0"/>
          </a:p>
        </p:txBody>
      </p:sp>
      <p:sp>
        <p:nvSpPr>
          <p:cNvPr id="4" name="Espace réservé du numéro de diapositive 3"/>
          <p:cNvSpPr>
            <a:spLocks noGrp="1"/>
          </p:cNvSpPr>
          <p:nvPr>
            <p:ph type="sldNum" sz="quarter" idx="5"/>
          </p:nvPr>
        </p:nvSpPr>
        <p:spPr/>
        <p:txBody>
          <a:bodyPr/>
          <a:lstStyle/>
          <a:p>
            <a:fld id="{DE3F7000-6342-4C46-B646-952C4072D89D}" type="slidenum">
              <a:rPr lang="fr-FR" smtClean="0"/>
              <a:pPr/>
              <a:t>36</a:t>
            </a:fld>
            <a:endParaRPr lang="fr-FR"/>
          </a:p>
        </p:txBody>
      </p:sp>
    </p:spTree>
    <p:extLst>
      <p:ext uri="{BB962C8B-B14F-4D97-AF65-F5344CB8AC3E}">
        <p14:creationId xmlns:p14="http://schemas.microsoft.com/office/powerpoint/2010/main" val="26865387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9801" y="767407"/>
            <a:ext cx="5024461" cy="3838550"/>
          </a:xfrm>
          <a:prstGeom prst="rect">
            <a:avLst/>
          </a:prstGeom>
        </p:spPr>
      </p:sp>
      <p:sp>
        <p:nvSpPr>
          <p:cNvPr id="3" name="Espace réservé des notes 2"/>
          <p:cNvSpPr>
            <a:spLocks noGrp="1"/>
          </p:cNvSpPr>
          <p:nvPr>
            <p:ph type="body" idx="1"/>
          </p:nvPr>
        </p:nvSpPr>
        <p:spPr/>
        <p:txBody>
          <a:bodyPr/>
          <a:lstStyle/>
          <a:p>
            <a:r>
              <a:rPr lang="fr-FR" dirty="0"/>
              <a:t>Préciser que les choses sont bien engagées pour ND des Neiges pour l’avenir</a:t>
            </a:r>
          </a:p>
        </p:txBody>
      </p:sp>
      <p:sp>
        <p:nvSpPr>
          <p:cNvPr id="4" name="Espace réservé du numéro de diapositive 3"/>
          <p:cNvSpPr>
            <a:spLocks noGrp="1"/>
          </p:cNvSpPr>
          <p:nvPr>
            <p:ph type="sldNum" sz="quarter" idx="5"/>
          </p:nvPr>
        </p:nvSpPr>
        <p:spPr/>
        <p:txBody>
          <a:bodyPr/>
          <a:lstStyle/>
          <a:p>
            <a:fld id="{DE3F7000-6342-4C46-B646-952C4072D89D}" type="slidenum">
              <a:rPr lang="fr-FR" smtClean="0"/>
              <a:pPr/>
              <a:t>40</a:t>
            </a:fld>
            <a:endParaRPr lang="fr-FR"/>
          </a:p>
        </p:txBody>
      </p:sp>
    </p:spTree>
    <p:extLst>
      <p:ext uri="{BB962C8B-B14F-4D97-AF65-F5344CB8AC3E}">
        <p14:creationId xmlns:p14="http://schemas.microsoft.com/office/powerpoint/2010/main" val="10845152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9801" y="767407"/>
            <a:ext cx="5024461" cy="3838550"/>
          </a:xfrm>
          <a:prstGeom prst="rect">
            <a:avLst/>
          </a:prstGeom>
        </p:spPr>
      </p:sp>
      <p:sp>
        <p:nvSpPr>
          <p:cNvPr id="3" name="Espace réservé des notes 2"/>
          <p:cNvSpPr>
            <a:spLocks noGrp="1"/>
          </p:cNvSpPr>
          <p:nvPr>
            <p:ph type="body" idx="1"/>
          </p:nvPr>
        </p:nvSpPr>
        <p:spPr/>
        <p:txBody>
          <a:bodyPr/>
          <a:lstStyle/>
          <a:p>
            <a:r>
              <a:rPr lang="fr-FR" dirty="0"/>
              <a:t>Lancer un petit sondage pour mobiliser l’attention</a:t>
            </a:r>
          </a:p>
        </p:txBody>
      </p:sp>
      <p:sp>
        <p:nvSpPr>
          <p:cNvPr id="4" name="Espace réservé du numéro de diapositive 3"/>
          <p:cNvSpPr>
            <a:spLocks noGrp="1"/>
          </p:cNvSpPr>
          <p:nvPr>
            <p:ph type="sldNum" sz="quarter" idx="5"/>
          </p:nvPr>
        </p:nvSpPr>
        <p:spPr/>
        <p:txBody>
          <a:bodyPr/>
          <a:lstStyle/>
          <a:p>
            <a:fld id="{DE3F7000-6342-4C46-B646-952C4072D89D}" type="slidenum">
              <a:rPr lang="fr-FR" smtClean="0"/>
              <a:pPr/>
              <a:t>47</a:t>
            </a:fld>
            <a:endParaRPr lang="fr-FR"/>
          </a:p>
        </p:txBody>
      </p:sp>
    </p:spTree>
    <p:extLst>
      <p:ext uri="{BB962C8B-B14F-4D97-AF65-F5344CB8AC3E}">
        <p14:creationId xmlns:p14="http://schemas.microsoft.com/office/powerpoint/2010/main" val="1629073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93775" y="766763"/>
            <a:ext cx="5116513" cy="3838575"/>
          </a:xfrm>
          <a:prstGeom prst="rect">
            <a:avLst/>
          </a:prstGeom>
        </p:spPr>
      </p:sp>
      <p:sp>
        <p:nvSpPr>
          <p:cNvPr id="3" name="Espace réservé des notes 2"/>
          <p:cNvSpPr>
            <a:spLocks noGrp="1"/>
          </p:cNvSpPr>
          <p:nvPr>
            <p:ph type="body" idx="1"/>
          </p:nvPr>
        </p:nvSpPr>
        <p:spPr/>
        <p:txBody>
          <a:bodyPr/>
          <a:lstStyle/>
          <a:p>
            <a:r>
              <a:rPr lang="fr-FR" sz="1100" b="1" spc="-1" dirty="0">
                <a:solidFill>
                  <a:srgbClr val="000000"/>
                </a:solidFill>
              </a:rPr>
              <a:t>Objectifs </a:t>
            </a:r>
            <a:r>
              <a:rPr lang="fr-FR" sz="1100" spc="-1" dirty="0">
                <a:solidFill>
                  <a:srgbClr val="000000"/>
                </a:solidFill>
              </a:rPr>
              <a:t>:</a:t>
            </a:r>
          </a:p>
          <a:p>
            <a:pPr marL="434294" indent="-434294">
              <a:buFont typeface="Arial" panose="020B0604020202020204" pitchFamily="34" charset="0"/>
              <a:buChar char="•"/>
            </a:pPr>
            <a:r>
              <a:rPr lang="fr-FR" sz="1100" spc="-1" dirty="0">
                <a:solidFill>
                  <a:srgbClr val="000000"/>
                </a:solidFill>
              </a:rPr>
              <a:t>Déclencher la découverte et la notoriété du parcours, de ses œuvres et de ses patrimoines auprès des habitants et des visiteurs</a:t>
            </a:r>
          </a:p>
          <a:p>
            <a:pPr marL="434294" indent="-434294">
              <a:buFont typeface="Arial" panose="020B0604020202020204" pitchFamily="34" charset="0"/>
              <a:buChar char="•"/>
            </a:pPr>
            <a:r>
              <a:rPr lang="fr-FR" sz="1100" spc="-1" dirty="0">
                <a:solidFill>
                  <a:srgbClr val="000000"/>
                </a:solidFill>
              </a:rPr>
              <a:t>Créer des temps de rencontres et partage autour de la création sous toutes ses formes</a:t>
            </a:r>
          </a:p>
          <a:p>
            <a:endParaRPr lang="fr-FR" dirty="0"/>
          </a:p>
          <a:p>
            <a:pPr>
              <a:spcBef>
                <a:spcPts val="342"/>
              </a:spcBef>
            </a:pPr>
            <a:r>
              <a:rPr lang="fr-FR" sz="1100" spc="-1" dirty="0">
                <a:solidFill>
                  <a:srgbClr val="000000"/>
                </a:solidFill>
                <a:latin typeface="Arial"/>
              </a:rPr>
              <a:t>Elle prend depuis 2017 de nombreuses formes : </a:t>
            </a:r>
          </a:p>
          <a:p>
            <a:pPr marL="325721" indent="-325721">
              <a:spcBef>
                <a:spcPts val="342"/>
              </a:spcBef>
              <a:buFont typeface="Arial" panose="020B0604020202020204" pitchFamily="34" charset="0"/>
              <a:buChar char="•"/>
            </a:pPr>
            <a:r>
              <a:rPr lang="fr-FR" sz="1100" spc="-1" dirty="0">
                <a:solidFill>
                  <a:srgbClr val="000000"/>
                </a:solidFill>
                <a:latin typeface="Arial"/>
              </a:rPr>
              <a:t>Rencontre avec les artistes, </a:t>
            </a:r>
          </a:p>
          <a:p>
            <a:pPr marL="325721" indent="-325721">
              <a:spcBef>
                <a:spcPts val="342"/>
              </a:spcBef>
              <a:buFont typeface="Arial" panose="020B0604020202020204" pitchFamily="34" charset="0"/>
              <a:buChar char="•"/>
            </a:pPr>
            <a:r>
              <a:rPr lang="fr-FR" sz="1100" spc="-1" dirty="0">
                <a:solidFill>
                  <a:srgbClr val="000000"/>
                </a:solidFill>
                <a:latin typeface="Arial"/>
              </a:rPr>
              <a:t>Expositions d’art contemporain avec les Echappées, </a:t>
            </a:r>
          </a:p>
          <a:p>
            <a:pPr marL="325721" indent="-325721">
              <a:spcBef>
                <a:spcPts val="342"/>
              </a:spcBef>
              <a:buFont typeface="Arial" panose="020B0604020202020204" pitchFamily="34" charset="0"/>
              <a:buChar char="•"/>
            </a:pPr>
            <a:r>
              <a:rPr lang="fr-FR" sz="1100" spc="-1" dirty="0">
                <a:solidFill>
                  <a:srgbClr val="000000"/>
                </a:solidFill>
                <a:latin typeface="Arial"/>
              </a:rPr>
              <a:t>Itinérances le long de la ligne, </a:t>
            </a:r>
          </a:p>
          <a:p>
            <a:pPr marL="325721" indent="-325721">
              <a:spcBef>
                <a:spcPts val="342"/>
              </a:spcBef>
              <a:buFont typeface="Arial" panose="020B0604020202020204" pitchFamily="34" charset="0"/>
              <a:buChar char="•"/>
            </a:pPr>
            <a:r>
              <a:rPr lang="fr-FR" sz="1100" spc="-1" dirty="0">
                <a:solidFill>
                  <a:srgbClr val="000000"/>
                </a:solidFill>
                <a:latin typeface="Arial"/>
              </a:rPr>
              <a:t>Musique, théâtre, photographie, </a:t>
            </a:r>
          </a:p>
          <a:p>
            <a:pPr marL="325721" indent="-325721">
              <a:spcBef>
                <a:spcPts val="342"/>
              </a:spcBef>
              <a:buFont typeface="Arial" panose="020B0604020202020204" pitchFamily="34" charset="0"/>
              <a:buChar char="•"/>
            </a:pPr>
            <a:r>
              <a:rPr lang="fr-FR" sz="1100" spc="-1" dirty="0">
                <a:solidFill>
                  <a:srgbClr val="000000"/>
                </a:solidFill>
                <a:latin typeface="Arial"/>
              </a:rPr>
              <a:t>visites guidées,</a:t>
            </a:r>
          </a:p>
          <a:p>
            <a:pPr marL="325721" indent="-325721">
              <a:spcBef>
                <a:spcPts val="342"/>
              </a:spcBef>
              <a:buFont typeface="Arial" panose="020B0604020202020204" pitchFamily="34" charset="0"/>
              <a:buChar char="•"/>
            </a:pPr>
            <a:r>
              <a:rPr lang="fr-FR" sz="1100" spc="-1" dirty="0">
                <a:solidFill>
                  <a:srgbClr val="000000"/>
                </a:solidFill>
                <a:latin typeface="Arial"/>
              </a:rPr>
              <a:t>artisanat d’art…</a:t>
            </a:r>
          </a:p>
          <a:p>
            <a:endParaRPr lang="fr-FR" dirty="0"/>
          </a:p>
        </p:txBody>
      </p:sp>
      <p:sp>
        <p:nvSpPr>
          <p:cNvPr id="4" name="Espace réservé du numéro de diapositive 3"/>
          <p:cNvSpPr>
            <a:spLocks noGrp="1"/>
          </p:cNvSpPr>
          <p:nvPr>
            <p:ph type="sldNum" sz="quarter" idx="5"/>
          </p:nvPr>
        </p:nvSpPr>
        <p:spPr/>
        <p:txBody>
          <a:bodyPr/>
          <a:lstStyle/>
          <a:p>
            <a:fld id="{DE3F7000-6342-4C46-B646-952C4072D89D}" type="slidenum">
              <a:rPr lang="fr-FR" smtClean="0"/>
              <a:pPr/>
              <a:t>48</a:t>
            </a:fld>
            <a:endParaRPr lang="fr-FR"/>
          </a:p>
        </p:txBody>
      </p:sp>
    </p:spTree>
    <p:extLst>
      <p:ext uri="{BB962C8B-B14F-4D97-AF65-F5344CB8AC3E}">
        <p14:creationId xmlns:p14="http://schemas.microsoft.com/office/powerpoint/2010/main" val="264363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9801" y="767407"/>
            <a:ext cx="5024461" cy="3838550"/>
          </a:xfrm>
          <a:prstGeom prst="rect">
            <a:avLst/>
          </a:prstGeom>
        </p:spPr>
      </p:sp>
      <p:sp>
        <p:nvSpPr>
          <p:cNvPr id="3" name="Espace réservé des notes 2"/>
          <p:cNvSpPr>
            <a:spLocks noGrp="1"/>
          </p:cNvSpPr>
          <p:nvPr>
            <p:ph type="body" idx="1"/>
          </p:nvPr>
        </p:nvSpPr>
        <p:spPr/>
        <p:txBody>
          <a:bodyPr/>
          <a:lstStyle/>
          <a:p>
            <a:r>
              <a:rPr lang="fr-FR" sz="1100" b="1" dirty="0"/>
              <a:t>1) Pour les scolaires et extra-scolaires</a:t>
            </a:r>
          </a:p>
          <a:p>
            <a:endParaRPr lang="fr-FR" sz="1100" b="1" dirty="0"/>
          </a:p>
          <a:p>
            <a:r>
              <a:rPr lang="fr-FR" sz="1100" dirty="0"/>
              <a:t>La découverte des œuvres </a:t>
            </a:r>
            <a:r>
              <a:rPr lang="fr-FR" sz="1100" i="1" dirty="0"/>
              <a:t>in situ</a:t>
            </a:r>
            <a:r>
              <a:rPr lang="fr-FR" sz="1100" dirty="0"/>
              <a:t> se fait en relation étroite avec celle du milieu naturel et du patrimoine culturel qui les accueillent, dans une</a:t>
            </a:r>
            <a:r>
              <a:rPr lang="fr-FR" sz="1100" b="1" dirty="0"/>
              <a:t> </a:t>
            </a:r>
            <a:r>
              <a:rPr lang="fr-FR" sz="1100" b="1" i="1" dirty="0"/>
              <a:t>démarche interdisciplinaire</a:t>
            </a:r>
            <a:r>
              <a:rPr lang="fr-FR" sz="1100" dirty="0"/>
              <a:t>.</a:t>
            </a:r>
          </a:p>
          <a:p>
            <a:r>
              <a:rPr lang="fr-FR" sz="1100" dirty="0"/>
              <a:t>Les interventions en classe et les sorties sur sites sont accompagnées par les « Passeurs du Partage des eaux ».</a:t>
            </a:r>
          </a:p>
          <a:p>
            <a:endParaRPr lang="fr-FR" sz="1100" dirty="0"/>
          </a:p>
          <a:p>
            <a:r>
              <a:rPr lang="fr-FR" sz="1100" i="1" dirty="0">
                <a:solidFill>
                  <a:srgbClr val="FF0000"/>
                </a:solidFill>
              </a:rPr>
              <a:t>Chiffres clés depuis 2017</a:t>
            </a:r>
          </a:p>
          <a:p>
            <a:endParaRPr lang="fr-FR" sz="1100" b="1" dirty="0">
              <a:solidFill>
                <a:srgbClr val="FF0000"/>
              </a:solidFill>
            </a:endParaRPr>
          </a:p>
          <a:p>
            <a:r>
              <a:rPr lang="fr-FR" sz="1100" b="1" dirty="0">
                <a:solidFill>
                  <a:srgbClr val="FF0000"/>
                </a:solidFill>
              </a:rPr>
              <a:t>2) </a:t>
            </a:r>
            <a:r>
              <a:rPr lang="fr-FR" sz="1100" b="1" dirty="0"/>
              <a:t>Un atelier « Art contemporain et LE PARTAGE DES EAUX » autour de </a:t>
            </a:r>
            <a:r>
              <a:rPr lang="fr-FR" sz="1100" b="1" dirty="0" err="1"/>
              <a:t>Mazan</a:t>
            </a:r>
            <a:r>
              <a:rPr lang="fr-FR" sz="1100" b="1" dirty="0"/>
              <a:t> l’Abbaye</a:t>
            </a:r>
          </a:p>
          <a:p>
            <a:endParaRPr lang="fr-FR" sz="1100" dirty="0"/>
          </a:p>
          <a:p>
            <a:r>
              <a:rPr lang="fr-FR" sz="1100" i="1" dirty="0">
                <a:solidFill>
                  <a:srgbClr val="FF0000"/>
                </a:solidFill>
              </a:rPr>
              <a:t>Chiffres clés ?</a:t>
            </a:r>
          </a:p>
          <a:p>
            <a:endParaRPr lang="fr-FR" sz="1100" b="1" dirty="0">
              <a:solidFill>
                <a:srgbClr val="FF0000"/>
              </a:solidFill>
            </a:endParaRPr>
          </a:p>
          <a:p>
            <a:r>
              <a:rPr lang="fr-FR" sz="1100" b="1" dirty="0">
                <a:solidFill>
                  <a:srgbClr val="FF0000"/>
                </a:solidFill>
              </a:rPr>
              <a:t>3) Les projets CTEAC en cours</a:t>
            </a:r>
          </a:p>
          <a:p>
            <a:endParaRPr lang="fr-FR" sz="1100" b="1" dirty="0">
              <a:solidFill>
                <a:srgbClr val="FF0000"/>
              </a:solidFill>
            </a:endParaRPr>
          </a:p>
          <a:p>
            <a:r>
              <a:rPr lang="fr-FR" sz="1100" b="1" dirty="0">
                <a:solidFill>
                  <a:srgbClr val="FF0000"/>
                </a:solidFill>
              </a:rPr>
              <a:t>4) </a:t>
            </a:r>
            <a:r>
              <a:rPr lang="fr-FR" sz="1100" b="1" dirty="0"/>
              <a:t>Un bivouac « Partage des eaux » sur la Montagne ardéchoise : </a:t>
            </a:r>
          </a:p>
          <a:p>
            <a:r>
              <a:rPr lang="fr-FR" sz="1100" dirty="0"/>
              <a:t>randonnée le long du GR7 à la découverte des œuvres et atelier créatif.</a:t>
            </a:r>
          </a:p>
          <a:p>
            <a:r>
              <a:rPr lang="fr-FR" sz="1100" i="1" dirty="0">
                <a:solidFill>
                  <a:srgbClr val="FF0000"/>
                </a:solidFill>
              </a:rPr>
              <a:t>Chiffres clés ?</a:t>
            </a:r>
          </a:p>
          <a:p>
            <a:endParaRPr lang="fr-FR" sz="1100" b="1" dirty="0">
              <a:solidFill>
                <a:srgbClr val="FF0000"/>
              </a:solidFill>
            </a:endParaRPr>
          </a:p>
          <a:p>
            <a:r>
              <a:rPr lang="fr-FR" dirty="0"/>
              <a:t>5) </a:t>
            </a:r>
            <a:r>
              <a:rPr lang="fr-FR" sz="1700" b="1" dirty="0"/>
              <a:t>Un séjour commercialisé par « Passerelles patrimoine » :</a:t>
            </a:r>
          </a:p>
          <a:p>
            <a:r>
              <a:rPr lang="fr-FR" sz="1100" dirty="0"/>
              <a:t>- Public : scolaire5 jours / 4 nuits</a:t>
            </a:r>
            <a:br>
              <a:rPr lang="fr-FR" sz="1100" dirty="0"/>
            </a:br>
            <a:r>
              <a:rPr lang="fr-FR" sz="1100" dirty="0"/>
              <a:t>- Cycle 3 Collège Lycée / Pratique artistique</a:t>
            </a:r>
          </a:p>
          <a:p>
            <a:endParaRPr lang="fr-FR" dirty="0"/>
          </a:p>
        </p:txBody>
      </p:sp>
      <p:sp>
        <p:nvSpPr>
          <p:cNvPr id="4" name="Espace réservé du numéro de diapositive 3"/>
          <p:cNvSpPr>
            <a:spLocks noGrp="1"/>
          </p:cNvSpPr>
          <p:nvPr>
            <p:ph type="sldNum" sz="quarter" idx="5"/>
          </p:nvPr>
        </p:nvSpPr>
        <p:spPr/>
        <p:txBody>
          <a:bodyPr/>
          <a:lstStyle/>
          <a:p>
            <a:fld id="{DE3F7000-6342-4C46-B646-952C4072D89D}" type="slidenum">
              <a:rPr lang="fr-FR" smtClean="0"/>
              <a:pPr/>
              <a:t>50</a:t>
            </a:fld>
            <a:endParaRPr lang="fr-FR"/>
          </a:p>
        </p:txBody>
      </p:sp>
    </p:spTree>
    <p:extLst>
      <p:ext uri="{BB962C8B-B14F-4D97-AF65-F5344CB8AC3E}">
        <p14:creationId xmlns:p14="http://schemas.microsoft.com/office/powerpoint/2010/main" val="37820839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9801" y="767407"/>
            <a:ext cx="5024461" cy="3838550"/>
          </a:xfrm>
          <a:prstGeom prst="rect">
            <a:avLst/>
          </a:prstGeom>
        </p:spPr>
      </p:sp>
      <p:sp>
        <p:nvSpPr>
          <p:cNvPr id="3" name="Espace réservé des notes 2"/>
          <p:cNvSpPr>
            <a:spLocks noGrp="1"/>
          </p:cNvSpPr>
          <p:nvPr>
            <p:ph type="body" idx="1"/>
          </p:nvPr>
        </p:nvSpPr>
        <p:spPr/>
        <p:txBody>
          <a:bodyPr/>
          <a:lstStyle/>
          <a:p>
            <a:r>
              <a:rPr lang="fr-FR" sz="1100" spc="-1" dirty="0">
                <a:solidFill>
                  <a:srgbClr val="000000"/>
                </a:solidFill>
                <a:latin typeface="Arial"/>
              </a:rPr>
              <a:t>Au nombre de 12 aujourd’hui</a:t>
            </a:r>
            <a:endParaRPr lang="fr-FR" dirty="0"/>
          </a:p>
        </p:txBody>
      </p:sp>
      <p:sp>
        <p:nvSpPr>
          <p:cNvPr id="4" name="Espace réservé du numéro de diapositive 3"/>
          <p:cNvSpPr>
            <a:spLocks noGrp="1"/>
          </p:cNvSpPr>
          <p:nvPr>
            <p:ph type="sldNum" sz="quarter" idx="5"/>
          </p:nvPr>
        </p:nvSpPr>
        <p:spPr/>
        <p:txBody>
          <a:bodyPr/>
          <a:lstStyle/>
          <a:p>
            <a:fld id="{DE3F7000-6342-4C46-B646-952C4072D89D}" type="slidenum">
              <a:rPr lang="fr-FR" smtClean="0"/>
              <a:pPr/>
              <a:t>51</a:t>
            </a:fld>
            <a:endParaRPr lang="fr-FR"/>
          </a:p>
        </p:txBody>
      </p:sp>
    </p:spTree>
    <p:extLst>
      <p:ext uri="{BB962C8B-B14F-4D97-AF65-F5344CB8AC3E}">
        <p14:creationId xmlns:p14="http://schemas.microsoft.com/office/powerpoint/2010/main" val="1116713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9801" y="767407"/>
            <a:ext cx="5024461" cy="3838550"/>
          </a:xfrm>
          <a:prstGeom prst="rect">
            <a:avLst/>
          </a:prstGeom>
        </p:spPr>
      </p:sp>
      <p:sp>
        <p:nvSpPr>
          <p:cNvPr id="3" name="Espace réservé des notes 2"/>
          <p:cNvSpPr>
            <a:spLocks noGrp="1"/>
          </p:cNvSpPr>
          <p:nvPr>
            <p:ph type="body" idx="1"/>
          </p:nvPr>
        </p:nvSpPr>
        <p:spPr/>
        <p:txBody>
          <a:bodyPr/>
          <a:lstStyle/>
          <a:p>
            <a:r>
              <a:rPr lang="fr-FR" dirty="0"/>
              <a:t>Illustration de comment tout ce qui précède ce décline sur une année</a:t>
            </a:r>
          </a:p>
        </p:txBody>
      </p:sp>
      <p:sp>
        <p:nvSpPr>
          <p:cNvPr id="4" name="Espace réservé du numéro de diapositive 3"/>
          <p:cNvSpPr>
            <a:spLocks noGrp="1"/>
          </p:cNvSpPr>
          <p:nvPr>
            <p:ph type="sldNum" sz="quarter" idx="5"/>
          </p:nvPr>
        </p:nvSpPr>
        <p:spPr/>
        <p:txBody>
          <a:bodyPr/>
          <a:lstStyle/>
          <a:p>
            <a:fld id="{DE3F7000-6342-4C46-B646-952C4072D89D}" type="slidenum">
              <a:rPr lang="fr-FR" smtClean="0"/>
              <a:pPr/>
              <a:t>52</a:t>
            </a:fld>
            <a:endParaRPr lang="fr-FR"/>
          </a:p>
        </p:txBody>
      </p:sp>
    </p:spTree>
    <p:extLst>
      <p:ext uri="{BB962C8B-B14F-4D97-AF65-F5344CB8AC3E}">
        <p14:creationId xmlns:p14="http://schemas.microsoft.com/office/powerpoint/2010/main" val="3855647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93775" y="766763"/>
            <a:ext cx="5116513" cy="3838575"/>
          </a:xfrm>
          <a:prstGeom prst="rect">
            <a:avLst/>
          </a:prstGeo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E3F7000-6342-4C46-B646-952C4072D89D}" type="slidenum">
              <a:rPr lang="fr-FR" smtClean="0"/>
              <a:pPr/>
              <a:t>56</a:t>
            </a:fld>
            <a:endParaRPr lang="fr-FR"/>
          </a:p>
        </p:txBody>
      </p:sp>
    </p:spTree>
    <p:extLst>
      <p:ext uri="{BB962C8B-B14F-4D97-AF65-F5344CB8AC3E}">
        <p14:creationId xmlns:p14="http://schemas.microsoft.com/office/powerpoint/2010/main" val="38351679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9801" y="767407"/>
            <a:ext cx="5024461" cy="3838550"/>
          </a:xfrm>
          <a:prstGeom prst="rect">
            <a:avLst/>
          </a:prstGeom>
        </p:spPr>
      </p:sp>
      <p:sp>
        <p:nvSpPr>
          <p:cNvPr id="3" name="Espace réservé des notes 2"/>
          <p:cNvSpPr>
            <a:spLocks noGrp="1"/>
          </p:cNvSpPr>
          <p:nvPr>
            <p:ph type="body" idx="1"/>
          </p:nvPr>
        </p:nvSpPr>
        <p:spPr/>
        <p:txBody>
          <a:bodyPr/>
          <a:lstStyle/>
          <a:p>
            <a:r>
              <a:rPr lang="fr-FR" dirty="0"/>
              <a:t>Moyenne des Maisons et musées thématiques du Parc : 1900</a:t>
            </a:r>
          </a:p>
          <a:p>
            <a:r>
              <a:rPr lang="fr-FR" dirty="0"/>
              <a:t>Maison du Parc : 4000</a:t>
            </a:r>
          </a:p>
          <a:p>
            <a:r>
              <a:rPr lang="fr-FR" dirty="0"/>
              <a:t>Plus de 10 000 : </a:t>
            </a:r>
            <a:r>
              <a:rPr lang="fr-FR" dirty="0" err="1"/>
              <a:t>Ardelaine</a:t>
            </a:r>
            <a:r>
              <a:rPr lang="fr-FR" dirty="0"/>
              <a:t> ; </a:t>
            </a:r>
            <a:r>
              <a:rPr lang="fr-FR" dirty="0" err="1"/>
              <a:t>Castanea</a:t>
            </a:r>
            <a:r>
              <a:rPr lang="fr-FR" dirty="0"/>
              <a:t> </a:t>
            </a:r>
          </a:p>
          <a:p>
            <a:endParaRPr lang="fr-FR" dirty="0"/>
          </a:p>
          <a:p>
            <a:pPr defTabSz="868589">
              <a:defRPr/>
            </a:pPr>
            <a:r>
              <a:rPr lang="fr-FR" sz="1100" b="1" u="sng" dirty="0">
                <a:solidFill>
                  <a:schemeClr val="tx2">
                    <a:lumMod val="50000"/>
                  </a:schemeClr>
                </a:solidFill>
              </a:rPr>
              <a:t>Cour de comptes : Culture: </a:t>
            </a:r>
          </a:p>
          <a:p>
            <a:pPr defTabSz="868589">
              <a:defRPr/>
            </a:pPr>
            <a:r>
              <a:rPr lang="fr-FR" sz="1100" b="1" u="sng" dirty="0">
                <a:solidFill>
                  <a:schemeClr val="tx2">
                    <a:lumMod val="50000"/>
                  </a:schemeClr>
                </a:solidFill>
              </a:rPr>
              <a:t>L</a:t>
            </a:r>
            <a:r>
              <a:rPr lang="fr-FR" sz="1100" dirty="0"/>
              <a:t>igne de partage des eaux (1,8 M€), une vraie réussite artistique, évolution de l’image de la montagne, mais fréquentation « confidentielle » et retombées incertaines, offre touristique à structurer.</a:t>
            </a:r>
          </a:p>
          <a:p>
            <a:endParaRPr lang="fr-FR" dirty="0"/>
          </a:p>
          <a:p>
            <a:r>
              <a:rPr lang="fr-FR" dirty="0"/>
              <a:t> </a:t>
            </a:r>
          </a:p>
        </p:txBody>
      </p:sp>
      <p:sp>
        <p:nvSpPr>
          <p:cNvPr id="4" name="Espace réservé du numéro de diapositive 3"/>
          <p:cNvSpPr>
            <a:spLocks noGrp="1"/>
          </p:cNvSpPr>
          <p:nvPr>
            <p:ph type="sldNum" sz="quarter" idx="5"/>
          </p:nvPr>
        </p:nvSpPr>
        <p:spPr/>
        <p:txBody>
          <a:bodyPr/>
          <a:lstStyle/>
          <a:p>
            <a:fld id="{DE3F7000-6342-4C46-B646-952C4072D89D}" type="slidenum">
              <a:rPr lang="fr-FR" smtClean="0"/>
              <a:pPr/>
              <a:t>57</a:t>
            </a:fld>
            <a:endParaRPr lang="fr-FR"/>
          </a:p>
        </p:txBody>
      </p:sp>
    </p:spTree>
    <p:extLst>
      <p:ext uri="{BB962C8B-B14F-4D97-AF65-F5344CB8AC3E}">
        <p14:creationId xmlns:p14="http://schemas.microsoft.com/office/powerpoint/2010/main" val="4830163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9801" y="767407"/>
            <a:ext cx="5024461" cy="3838550"/>
          </a:xfrm>
          <a:prstGeom prst="rect">
            <a:avLst/>
          </a:prstGeom>
        </p:spPr>
      </p:sp>
      <p:sp>
        <p:nvSpPr>
          <p:cNvPr id="3" name="Espace réservé des notes 2"/>
          <p:cNvSpPr>
            <a:spLocks noGrp="1"/>
          </p:cNvSpPr>
          <p:nvPr>
            <p:ph type="body" idx="1"/>
          </p:nvPr>
        </p:nvSpPr>
        <p:spPr/>
        <p:txBody>
          <a:bodyPr/>
          <a:lstStyle/>
          <a:p>
            <a:r>
              <a:rPr lang="fr-FR" dirty="0"/>
              <a:t>Et aussi :</a:t>
            </a:r>
          </a:p>
          <a:p>
            <a:pPr marL="271434" indent="-271434">
              <a:buFontTx/>
              <a:buChar char="-"/>
            </a:pPr>
            <a:r>
              <a:rPr lang="fr-FR" dirty="0"/>
              <a:t>Agence de développement touristique de l’Ardèche</a:t>
            </a:r>
          </a:p>
          <a:p>
            <a:pPr marL="271434" indent="-271434">
              <a:buFontTx/>
              <a:buChar char="-"/>
            </a:pPr>
            <a:r>
              <a:rPr lang="fr-FR" dirty="0"/>
              <a:t>Offices de tourisme</a:t>
            </a:r>
          </a:p>
          <a:p>
            <a:pPr marL="271434" indent="-271434">
              <a:buFontTx/>
              <a:buChar char="-"/>
            </a:pPr>
            <a:r>
              <a:rPr lang="fr-FR" dirty="0"/>
              <a:t>Voyages et accueil presse</a:t>
            </a:r>
          </a:p>
          <a:p>
            <a:pPr marL="271434" indent="-271434">
              <a:buFontTx/>
              <a:buChar char="-"/>
            </a:pPr>
            <a:r>
              <a:rPr lang="fr-FR" dirty="0"/>
              <a:t>Organisation d’</a:t>
            </a:r>
            <a:r>
              <a:rPr lang="fr-FR" dirty="0" err="1"/>
              <a:t>éductours</a:t>
            </a:r>
            <a:endParaRPr lang="fr-FR" dirty="0"/>
          </a:p>
          <a:p>
            <a:r>
              <a:rPr lang="fr-FR" dirty="0"/>
              <a:t>- …</a:t>
            </a:r>
          </a:p>
          <a:p>
            <a:endParaRPr lang="fr-FR" dirty="0"/>
          </a:p>
        </p:txBody>
      </p:sp>
      <p:sp>
        <p:nvSpPr>
          <p:cNvPr id="4" name="Espace réservé du numéro de diapositive 3"/>
          <p:cNvSpPr>
            <a:spLocks noGrp="1"/>
          </p:cNvSpPr>
          <p:nvPr>
            <p:ph type="sldNum" sz="quarter" idx="5"/>
          </p:nvPr>
        </p:nvSpPr>
        <p:spPr/>
        <p:txBody>
          <a:bodyPr/>
          <a:lstStyle/>
          <a:p>
            <a:fld id="{DE3F7000-6342-4C46-B646-952C4072D89D}" type="slidenum">
              <a:rPr lang="fr-FR" smtClean="0"/>
              <a:pPr/>
              <a:t>59</a:t>
            </a:fld>
            <a:endParaRPr lang="fr-FR"/>
          </a:p>
        </p:txBody>
      </p:sp>
    </p:spTree>
    <p:extLst>
      <p:ext uri="{BB962C8B-B14F-4D97-AF65-F5344CB8AC3E}">
        <p14:creationId xmlns:p14="http://schemas.microsoft.com/office/powerpoint/2010/main" val="33850765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9">
            <a:extLst>
              <a:ext uri="{FF2B5EF4-FFF2-40B4-BE49-F238E27FC236}">
                <a16:creationId xmlns:a16="http://schemas.microsoft.com/office/drawing/2014/main" id="{2780E606-48F8-4D97-A137-856B446E2291}"/>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1pPr>
            <a:lvl2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2pPr>
            <a:lvl3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3pPr>
            <a:lvl4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4pPr>
            <a:lvl5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9pPr>
          </a:lstStyle>
          <a:p>
            <a:fld id="{728BD538-E4AE-4A29-832A-26E98EB4C7C9}" type="slidenum">
              <a:rPr lang="en-GB" altLang="fr-FR">
                <a:solidFill>
                  <a:srgbClr val="000000"/>
                </a:solidFill>
                <a:latin typeface="Times New Roman" panose="02020603050405020304" pitchFamily="18" charset="0"/>
              </a:rPr>
              <a:pPr/>
              <a:t>77</a:t>
            </a:fld>
            <a:endParaRPr lang="en-GB" altLang="fr-FR">
              <a:solidFill>
                <a:srgbClr val="000000"/>
              </a:solidFill>
              <a:latin typeface="Times New Roman" panose="02020603050405020304" pitchFamily="18" charset="0"/>
            </a:endParaRPr>
          </a:p>
        </p:txBody>
      </p:sp>
      <p:sp>
        <p:nvSpPr>
          <p:cNvPr id="31747" name="Rectangle 1">
            <a:extLst>
              <a:ext uri="{FF2B5EF4-FFF2-40B4-BE49-F238E27FC236}">
                <a16:creationId xmlns:a16="http://schemas.microsoft.com/office/drawing/2014/main" id="{1B0D98B3-9BF8-4436-83D5-2AE203300FB5}"/>
              </a:ext>
            </a:extLst>
          </p:cNvPr>
          <p:cNvSpPr>
            <a:spLocks noGrp="1" noRot="1" noChangeAspect="1" noChangeArrowheads="1" noTextEdit="1"/>
          </p:cNvSpPr>
          <p:nvPr>
            <p:ph type="sldImg"/>
          </p:nvPr>
        </p:nvSpPr>
        <p:spPr>
          <a:xfrm>
            <a:off x="919163" y="755650"/>
            <a:ext cx="4956175" cy="3717925"/>
          </a:xfrm>
          <a:solidFill>
            <a:srgbClr val="FFFFFF"/>
          </a:solidFill>
          <a:ln>
            <a:solidFill>
              <a:srgbClr val="000000"/>
            </a:solidFill>
            <a:miter lim="800000"/>
            <a:headEnd/>
            <a:tailEnd/>
          </a:ln>
        </p:spPr>
      </p:sp>
      <p:sp>
        <p:nvSpPr>
          <p:cNvPr id="31748" name="Text Box 2">
            <a:extLst>
              <a:ext uri="{FF2B5EF4-FFF2-40B4-BE49-F238E27FC236}">
                <a16:creationId xmlns:a16="http://schemas.microsoft.com/office/drawing/2014/main" id="{EACA62C3-603C-49B2-B4A9-1BAEB82A1B5D}"/>
              </a:ext>
            </a:extLst>
          </p:cNvPr>
          <p:cNvSpPr txBox="1">
            <a:spLocks noChangeArrowheads="1"/>
          </p:cNvSpPr>
          <p:nvPr/>
        </p:nvSpPr>
        <p:spPr bwMode="auto">
          <a:xfrm>
            <a:off x="681038" y="4716463"/>
            <a:ext cx="5432425"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eaLnBrk="1">
              <a:spcBef>
                <a:spcPts val="450"/>
              </a:spcBef>
              <a:buSzPct val="100000"/>
            </a:pPr>
            <a:r>
              <a:rPr lang="fr-FR" altLang="fr-FR" sz="1200" b="1">
                <a:solidFill>
                  <a:srgbClr val="000000"/>
                </a:solidFill>
                <a:latin typeface="Times New Roman" panose="02020603050405020304" pitchFamily="18" charset="0"/>
              </a:rPr>
              <a:t>DA</a:t>
            </a:r>
          </a:p>
        </p:txBody>
      </p:sp>
      <p:sp>
        <p:nvSpPr>
          <p:cNvPr id="31749" name="Text Box 3">
            <a:extLst>
              <a:ext uri="{FF2B5EF4-FFF2-40B4-BE49-F238E27FC236}">
                <a16:creationId xmlns:a16="http://schemas.microsoft.com/office/drawing/2014/main" id="{4CD55784-17A5-43AC-8345-DC818A2A25E8}"/>
              </a:ext>
            </a:extLst>
          </p:cNvPr>
          <p:cNvSpPr txBox="1">
            <a:spLocks noChangeArrowheads="1"/>
          </p:cNvSpPr>
          <p:nvPr/>
        </p:nvSpPr>
        <p:spPr bwMode="auto">
          <a:xfrm>
            <a:off x="3846513" y="9434513"/>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algn="r" eaLnBrk="1">
              <a:lnSpc>
                <a:spcPct val="90000"/>
              </a:lnSpc>
              <a:buSzPct val="45000"/>
            </a:pPr>
            <a:fld id="{B4E51BDE-3850-40D1-AB72-3FF8C6CC9302}" type="slidenum">
              <a:rPr lang="fr-FR" altLang="fr-FR" sz="1300">
                <a:solidFill>
                  <a:srgbClr val="000000"/>
                </a:solidFill>
                <a:latin typeface="Times New Roman" panose="02020603050405020304" pitchFamily="18" charset="0"/>
              </a:rPr>
              <a:pPr algn="r" eaLnBrk="1">
                <a:lnSpc>
                  <a:spcPct val="90000"/>
                </a:lnSpc>
                <a:buSzPct val="45000"/>
              </a:pPr>
              <a:t>77</a:t>
            </a:fld>
            <a:endParaRPr lang="fr-FR" altLang="fr-FR" sz="130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8446850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9">
            <a:extLst>
              <a:ext uri="{FF2B5EF4-FFF2-40B4-BE49-F238E27FC236}">
                <a16:creationId xmlns:a16="http://schemas.microsoft.com/office/drawing/2014/main" id="{2780E606-48F8-4D97-A137-856B446E2291}"/>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1pPr>
            <a:lvl2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2pPr>
            <a:lvl3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3pPr>
            <a:lvl4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4pPr>
            <a:lvl5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9pPr>
          </a:lstStyle>
          <a:p>
            <a:fld id="{728BD538-E4AE-4A29-832A-26E98EB4C7C9}" type="slidenum">
              <a:rPr lang="en-GB" altLang="fr-FR">
                <a:solidFill>
                  <a:srgbClr val="000000"/>
                </a:solidFill>
                <a:latin typeface="Times New Roman" panose="02020603050405020304" pitchFamily="18" charset="0"/>
              </a:rPr>
              <a:pPr/>
              <a:t>78</a:t>
            </a:fld>
            <a:endParaRPr lang="en-GB" altLang="fr-FR">
              <a:solidFill>
                <a:srgbClr val="000000"/>
              </a:solidFill>
              <a:latin typeface="Times New Roman" panose="02020603050405020304" pitchFamily="18" charset="0"/>
            </a:endParaRPr>
          </a:p>
        </p:txBody>
      </p:sp>
      <p:sp>
        <p:nvSpPr>
          <p:cNvPr id="31747" name="Rectangle 1">
            <a:extLst>
              <a:ext uri="{FF2B5EF4-FFF2-40B4-BE49-F238E27FC236}">
                <a16:creationId xmlns:a16="http://schemas.microsoft.com/office/drawing/2014/main" id="{1B0D98B3-9BF8-4436-83D5-2AE203300FB5}"/>
              </a:ext>
            </a:extLst>
          </p:cNvPr>
          <p:cNvSpPr>
            <a:spLocks noGrp="1" noRot="1" noChangeAspect="1" noChangeArrowheads="1" noTextEdit="1"/>
          </p:cNvSpPr>
          <p:nvPr>
            <p:ph type="sldImg"/>
          </p:nvPr>
        </p:nvSpPr>
        <p:spPr>
          <a:xfrm>
            <a:off x="919163" y="755650"/>
            <a:ext cx="4956175" cy="3717925"/>
          </a:xfrm>
          <a:solidFill>
            <a:srgbClr val="FFFFFF"/>
          </a:solidFill>
          <a:ln>
            <a:solidFill>
              <a:srgbClr val="000000"/>
            </a:solidFill>
            <a:miter lim="800000"/>
            <a:headEnd/>
            <a:tailEnd/>
          </a:ln>
        </p:spPr>
      </p:sp>
      <p:sp>
        <p:nvSpPr>
          <p:cNvPr id="31748" name="Text Box 2">
            <a:extLst>
              <a:ext uri="{FF2B5EF4-FFF2-40B4-BE49-F238E27FC236}">
                <a16:creationId xmlns:a16="http://schemas.microsoft.com/office/drawing/2014/main" id="{EACA62C3-603C-49B2-B4A9-1BAEB82A1B5D}"/>
              </a:ext>
            </a:extLst>
          </p:cNvPr>
          <p:cNvSpPr txBox="1">
            <a:spLocks noChangeArrowheads="1"/>
          </p:cNvSpPr>
          <p:nvPr/>
        </p:nvSpPr>
        <p:spPr bwMode="auto">
          <a:xfrm>
            <a:off x="681038" y="4716463"/>
            <a:ext cx="5432425"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eaLnBrk="1">
              <a:spcBef>
                <a:spcPts val="450"/>
              </a:spcBef>
              <a:buSzPct val="100000"/>
            </a:pPr>
            <a:r>
              <a:rPr lang="fr-FR" altLang="fr-FR" sz="1200" b="1">
                <a:solidFill>
                  <a:srgbClr val="000000"/>
                </a:solidFill>
                <a:latin typeface="Times New Roman" panose="02020603050405020304" pitchFamily="18" charset="0"/>
              </a:rPr>
              <a:t>DA</a:t>
            </a:r>
          </a:p>
        </p:txBody>
      </p:sp>
      <p:sp>
        <p:nvSpPr>
          <p:cNvPr id="31749" name="Text Box 3">
            <a:extLst>
              <a:ext uri="{FF2B5EF4-FFF2-40B4-BE49-F238E27FC236}">
                <a16:creationId xmlns:a16="http://schemas.microsoft.com/office/drawing/2014/main" id="{4CD55784-17A5-43AC-8345-DC818A2A25E8}"/>
              </a:ext>
            </a:extLst>
          </p:cNvPr>
          <p:cNvSpPr txBox="1">
            <a:spLocks noChangeArrowheads="1"/>
          </p:cNvSpPr>
          <p:nvPr/>
        </p:nvSpPr>
        <p:spPr bwMode="auto">
          <a:xfrm>
            <a:off x="3846513" y="9434513"/>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algn="r" eaLnBrk="1">
              <a:lnSpc>
                <a:spcPct val="90000"/>
              </a:lnSpc>
              <a:buSzPct val="45000"/>
            </a:pPr>
            <a:fld id="{B4E51BDE-3850-40D1-AB72-3FF8C6CC9302}" type="slidenum">
              <a:rPr lang="fr-FR" altLang="fr-FR" sz="1300">
                <a:solidFill>
                  <a:srgbClr val="000000"/>
                </a:solidFill>
                <a:latin typeface="Times New Roman" panose="02020603050405020304" pitchFamily="18" charset="0"/>
              </a:rPr>
              <a:pPr algn="r" eaLnBrk="1">
                <a:lnSpc>
                  <a:spcPct val="90000"/>
                </a:lnSpc>
                <a:buSzPct val="45000"/>
              </a:pPr>
              <a:t>78</a:t>
            </a:fld>
            <a:endParaRPr lang="fr-FR" altLang="fr-FR" sz="130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3355311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Espace réservé de l'image des diapositives 1">
            <a:extLst>
              <a:ext uri="{FF2B5EF4-FFF2-40B4-BE49-F238E27FC236}">
                <a16:creationId xmlns:a16="http://schemas.microsoft.com/office/drawing/2014/main" id="{E9E92A50-CFFC-4175-8D0F-4E4168F959D9}"/>
              </a:ext>
            </a:extLst>
          </p:cNvPr>
          <p:cNvSpPr>
            <a:spLocks noGrp="1" noRot="1" noChangeAspect="1" noTextEdit="1"/>
          </p:cNvSpPr>
          <p:nvPr>
            <p:ph type="sldImg"/>
          </p:nvPr>
        </p:nvSpPr>
        <p:spPr>
          <a:ln>
            <a:solidFill>
              <a:srgbClr val="000000"/>
            </a:solidFill>
            <a:miter lim="800000"/>
            <a:headEnd/>
            <a:tailEnd/>
          </a:ln>
        </p:spPr>
      </p:sp>
      <p:sp>
        <p:nvSpPr>
          <p:cNvPr id="33795" name="Espace réservé des commentaires 2">
            <a:extLst>
              <a:ext uri="{FF2B5EF4-FFF2-40B4-BE49-F238E27FC236}">
                <a16:creationId xmlns:a16="http://schemas.microsoft.com/office/drawing/2014/main" id="{54ABD9FF-D040-4380-9D9D-5C8FC763AEB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fr-FR" altLang="fr-FR">
                <a:latin typeface="Times New Roman" panose="02020603050405020304" pitchFamily="18" charset="0"/>
              </a:rPr>
              <a:t>DA</a:t>
            </a:r>
          </a:p>
        </p:txBody>
      </p:sp>
      <p:sp>
        <p:nvSpPr>
          <p:cNvPr id="33796" name="Espace réservé du numéro de diapositive 3">
            <a:extLst>
              <a:ext uri="{FF2B5EF4-FFF2-40B4-BE49-F238E27FC236}">
                <a16:creationId xmlns:a16="http://schemas.microsoft.com/office/drawing/2014/main" id="{05B42B14-B0F2-43AC-8E37-6413949D0044}"/>
              </a:ext>
            </a:extLst>
          </p:cNvPr>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1pPr>
            <a:lvl2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2pPr>
            <a:lvl3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3pPr>
            <a:lvl4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4pPr>
            <a:lvl5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5pPr>
            <a:lvl6pPr marL="25146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6pPr>
            <a:lvl7pPr marL="29718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7pPr>
            <a:lvl8pPr marL="34290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8pPr>
            <a:lvl9pPr marL="38862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9pPr>
          </a:lstStyle>
          <a:p>
            <a:fld id="{2412B1C5-EC87-494E-9687-0DDB9EC81D54}" type="slidenum">
              <a:rPr lang="fr-FR" altLang="fr-FR">
                <a:solidFill>
                  <a:srgbClr val="000000"/>
                </a:solidFill>
                <a:latin typeface="Times New Roman" panose="02020603050405020304" pitchFamily="18" charset="0"/>
              </a:rPr>
              <a:pPr/>
              <a:t>79</a:t>
            </a:fld>
            <a:endParaRPr lang="fr-FR" altLang="fr-FR">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2999615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9">
            <a:extLst>
              <a:ext uri="{FF2B5EF4-FFF2-40B4-BE49-F238E27FC236}">
                <a16:creationId xmlns:a16="http://schemas.microsoft.com/office/drawing/2014/main" id="{AD25F1CE-9239-43E1-B1A0-64E84E06A94A}"/>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1pPr>
            <a:lvl2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2pPr>
            <a:lvl3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3pPr>
            <a:lvl4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4pPr>
            <a:lvl5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9pPr>
          </a:lstStyle>
          <a:p>
            <a:fld id="{0A2038EF-054F-4981-9786-41898C13B6B2}" type="slidenum">
              <a:rPr lang="en-GB" altLang="fr-FR">
                <a:solidFill>
                  <a:srgbClr val="000000"/>
                </a:solidFill>
                <a:latin typeface="Times New Roman" panose="02020603050405020304" pitchFamily="18" charset="0"/>
              </a:rPr>
              <a:pPr/>
              <a:t>80</a:t>
            </a:fld>
            <a:endParaRPr lang="en-GB" altLang="fr-FR">
              <a:solidFill>
                <a:srgbClr val="000000"/>
              </a:solidFill>
              <a:latin typeface="Times New Roman" panose="02020603050405020304" pitchFamily="18" charset="0"/>
            </a:endParaRPr>
          </a:p>
        </p:txBody>
      </p:sp>
      <p:sp>
        <p:nvSpPr>
          <p:cNvPr id="35843" name="Rectangle 1">
            <a:extLst>
              <a:ext uri="{FF2B5EF4-FFF2-40B4-BE49-F238E27FC236}">
                <a16:creationId xmlns:a16="http://schemas.microsoft.com/office/drawing/2014/main" id="{DB2AA6F0-F2A2-406B-A91F-EB9BF9B79F12}"/>
              </a:ext>
            </a:extLst>
          </p:cNvPr>
          <p:cNvSpPr>
            <a:spLocks noGrp="1" noRot="1" noChangeAspect="1" noChangeArrowheads="1" noTextEdit="1"/>
          </p:cNvSpPr>
          <p:nvPr>
            <p:ph type="sldImg"/>
          </p:nvPr>
        </p:nvSpPr>
        <p:spPr>
          <a:xfrm>
            <a:off x="919163" y="755650"/>
            <a:ext cx="4956175" cy="3717925"/>
          </a:xfrm>
          <a:solidFill>
            <a:srgbClr val="FFFFFF"/>
          </a:solidFill>
          <a:ln>
            <a:solidFill>
              <a:srgbClr val="000000"/>
            </a:solidFill>
            <a:miter lim="800000"/>
            <a:headEnd/>
            <a:tailEnd/>
          </a:ln>
        </p:spPr>
      </p:sp>
      <p:sp>
        <p:nvSpPr>
          <p:cNvPr id="35844" name="Text Box 2">
            <a:extLst>
              <a:ext uri="{FF2B5EF4-FFF2-40B4-BE49-F238E27FC236}">
                <a16:creationId xmlns:a16="http://schemas.microsoft.com/office/drawing/2014/main" id="{B95B2D67-F7D1-49DF-9EB5-7A58C86CC53E}"/>
              </a:ext>
            </a:extLst>
          </p:cNvPr>
          <p:cNvSpPr txBox="1">
            <a:spLocks noChangeArrowheads="1"/>
          </p:cNvSpPr>
          <p:nvPr/>
        </p:nvSpPr>
        <p:spPr bwMode="auto">
          <a:xfrm>
            <a:off x="681038" y="4716463"/>
            <a:ext cx="5432425"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eaLnBrk="1">
              <a:spcBef>
                <a:spcPts val="450"/>
              </a:spcBef>
              <a:buSzPct val="100000"/>
            </a:pPr>
            <a:r>
              <a:rPr lang="fr-FR" altLang="fr-FR" sz="1200" b="1">
                <a:solidFill>
                  <a:srgbClr val="000000"/>
                </a:solidFill>
                <a:latin typeface="Times New Roman" panose="02020603050405020304" pitchFamily="18" charset="0"/>
              </a:rPr>
              <a:t>DA</a:t>
            </a:r>
          </a:p>
        </p:txBody>
      </p:sp>
      <p:sp>
        <p:nvSpPr>
          <p:cNvPr id="35845" name="Text Box 3">
            <a:extLst>
              <a:ext uri="{FF2B5EF4-FFF2-40B4-BE49-F238E27FC236}">
                <a16:creationId xmlns:a16="http://schemas.microsoft.com/office/drawing/2014/main" id="{3D3BEB67-9D4F-468E-B258-6CA204EBEEBA}"/>
              </a:ext>
            </a:extLst>
          </p:cNvPr>
          <p:cNvSpPr txBox="1">
            <a:spLocks noChangeArrowheads="1"/>
          </p:cNvSpPr>
          <p:nvPr/>
        </p:nvSpPr>
        <p:spPr bwMode="auto">
          <a:xfrm>
            <a:off x="3846513" y="9434513"/>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algn="r" eaLnBrk="1">
              <a:lnSpc>
                <a:spcPct val="90000"/>
              </a:lnSpc>
              <a:buSzPct val="45000"/>
            </a:pPr>
            <a:fld id="{A5C92E15-C6D2-4C8B-8A62-172DECBD8277}" type="slidenum">
              <a:rPr lang="fr-FR" altLang="fr-FR" sz="1300">
                <a:solidFill>
                  <a:srgbClr val="000000"/>
                </a:solidFill>
                <a:latin typeface="Times New Roman" panose="02020603050405020304" pitchFamily="18" charset="0"/>
              </a:rPr>
              <a:pPr algn="r" eaLnBrk="1">
                <a:lnSpc>
                  <a:spcPct val="90000"/>
                </a:lnSpc>
                <a:buSzPct val="45000"/>
              </a:pPr>
              <a:t>80</a:t>
            </a:fld>
            <a:endParaRPr lang="fr-FR" altLang="fr-FR" sz="1300">
              <a:solidFill>
                <a:srgbClr val="000000"/>
              </a:solidFill>
              <a:latin typeface="Times New Roman" panose="02020603050405020304" pitchFamily="18" charset="0"/>
            </a:endParaRPr>
          </a:p>
        </p:txBody>
      </p:sp>
      <p:sp>
        <p:nvSpPr>
          <p:cNvPr id="35846" name="Espace réservé des notes 1">
            <a:extLst>
              <a:ext uri="{FF2B5EF4-FFF2-40B4-BE49-F238E27FC236}">
                <a16:creationId xmlns:a16="http://schemas.microsoft.com/office/drawing/2014/main" id="{A757B930-033E-4D5F-AD04-0FE986E2EFA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latin typeface="Times New Roman" panose="02020603050405020304" pitchFamily="18" charset="0"/>
            </a:endParaRPr>
          </a:p>
        </p:txBody>
      </p:sp>
    </p:spTree>
    <p:extLst>
      <p:ext uri="{BB962C8B-B14F-4D97-AF65-F5344CB8AC3E}">
        <p14:creationId xmlns:p14="http://schemas.microsoft.com/office/powerpoint/2010/main" val="35265765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9">
            <a:extLst>
              <a:ext uri="{FF2B5EF4-FFF2-40B4-BE49-F238E27FC236}">
                <a16:creationId xmlns:a16="http://schemas.microsoft.com/office/drawing/2014/main" id="{278C71D0-0484-4D51-9820-203B5C5117E7}"/>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1pPr>
            <a:lvl2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2pPr>
            <a:lvl3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3pPr>
            <a:lvl4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4pPr>
            <a:lvl5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9pPr>
          </a:lstStyle>
          <a:p>
            <a:fld id="{0F087001-E7C1-4CC5-90F4-6832E71A13B7}" type="slidenum">
              <a:rPr lang="en-GB" altLang="fr-FR">
                <a:solidFill>
                  <a:srgbClr val="000000"/>
                </a:solidFill>
                <a:latin typeface="Times New Roman" panose="02020603050405020304" pitchFamily="18" charset="0"/>
              </a:rPr>
              <a:pPr/>
              <a:t>81</a:t>
            </a:fld>
            <a:endParaRPr lang="en-GB" altLang="fr-FR">
              <a:solidFill>
                <a:srgbClr val="000000"/>
              </a:solidFill>
              <a:latin typeface="Times New Roman" panose="02020603050405020304" pitchFamily="18" charset="0"/>
            </a:endParaRPr>
          </a:p>
        </p:txBody>
      </p:sp>
      <p:sp>
        <p:nvSpPr>
          <p:cNvPr id="46083" name="Rectangle 1">
            <a:extLst>
              <a:ext uri="{FF2B5EF4-FFF2-40B4-BE49-F238E27FC236}">
                <a16:creationId xmlns:a16="http://schemas.microsoft.com/office/drawing/2014/main" id="{5A6DBA2F-228A-4278-B9D1-4FD66C3A409F}"/>
              </a:ext>
            </a:extLst>
          </p:cNvPr>
          <p:cNvSpPr>
            <a:spLocks noGrp="1" noRot="1" noChangeAspect="1" noChangeArrowheads="1" noTextEdit="1"/>
          </p:cNvSpPr>
          <p:nvPr>
            <p:ph type="sldImg"/>
          </p:nvPr>
        </p:nvSpPr>
        <p:spPr>
          <a:xfrm>
            <a:off x="919163" y="755650"/>
            <a:ext cx="4956175" cy="3717925"/>
          </a:xfrm>
          <a:solidFill>
            <a:srgbClr val="FFFFFF"/>
          </a:solidFill>
          <a:ln>
            <a:solidFill>
              <a:srgbClr val="000000"/>
            </a:solidFill>
            <a:miter lim="800000"/>
            <a:headEnd/>
            <a:tailEnd/>
          </a:ln>
        </p:spPr>
      </p:sp>
      <p:sp>
        <p:nvSpPr>
          <p:cNvPr id="46084" name="Text Box 2">
            <a:extLst>
              <a:ext uri="{FF2B5EF4-FFF2-40B4-BE49-F238E27FC236}">
                <a16:creationId xmlns:a16="http://schemas.microsoft.com/office/drawing/2014/main" id="{B5E4992E-8CBA-4523-BAE5-FA1769566367}"/>
              </a:ext>
            </a:extLst>
          </p:cNvPr>
          <p:cNvSpPr txBox="1">
            <a:spLocks noChangeArrowheads="1"/>
          </p:cNvSpPr>
          <p:nvPr/>
        </p:nvSpPr>
        <p:spPr bwMode="auto">
          <a:xfrm>
            <a:off x="681038" y="4716463"/>
            <a:ext cx="5432425"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eaLnBrk="1">
              <a:spcBef>
                <a:spcPts val="450"/>
              </a:spcBef>
              <a:buSzPct val="100000"/>
            </a:pPr>
            <a:r>
              <a:rPr lang="fr-FR" altLang="fr-FR" sz="1200" b="1">
                <a:solidFill>
                  <a:srgbClr val="000000"/>
                </a:solidFill>
                <a:latin typeface="Times New Roman" panose="02020603050405020304" pitchFamily="18" charset="0"/>
              </a:rPr>
              <a:t>DA</a:t>
            </a:r>
          </a:p>
        </p:txBody>
      </p:sp>
      <p:sp>
        <p:nvSpPr>
          <p:cNvPr id="46085" name="Text Box 3">
            <a:extLst>
              <a:ext uri="{FF2B5EF4-FFF2-40B4-BE49-F238E27FC236}">
                <a16:creationId xmlns:a16="http://schemas.microsoft.com/office/drawing/2014/main" id="{D159461A-2EC7-44F1-8139-FE0514C37A24}"/>
              </a:ext>
            </a:extLst>
          </p:cNvPr>
          <p:cNvSpPr txBox="1">
            <a:spLocks noChangeArrowheads="1"/>
          </p:cNvSpPr>
          <p:nvPr/>
        </p:nvSpPr>
        <p:spPr bwMode="auto">
          <a:xfrm>
            <a:off x="3846513" y="9434513"/>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algn="r" eaLnBrk="1">
              <a:lnSpc>
                <a:spcPct val="90000"/>
              </a:lnSpc>
              <a:buSzPct val="45000"/>
            </a:pPr>
            <a:fld id="{EDBF5D02-4550-4692-8090-D3180DEB2DAA}" type="slidenum">
              <a:rPr lang="fr-FR" altLang="fr-FR" sz="1300">
                <a:solidFill>
                  <a:srgbClr val="000000"/>
                </a:solidFill>
                <a:latin typeface="Times New Roman" panose="02020603050405020304" pitchFamily="18" charset="0"/>
              </a:rPr>
              <a:pPr algn="r" eaLnBrk="1">
                <a:lnSpc>
                  <a:spcPct val="90000"/>
                </a:lnSpc>
                <a:buSzPct val="45000"/>
              </a:pPr>
              <a:t>81</a:t>
            </a:fld>
            <a:endParaRPr lang="fr-FR" altLang="fr-FR" sz="130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9635942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9">
            <a:extLst>
              <a:ext uri="{FF2B5EF4-FFF2-40B4-BE49-F238E27FC236}">
                <a16:creationId xmlns:a16="http://schemas.microsoft.com/office/drawing/2014/main" id="{278C71D0-0484-4D51-9820-203B5C5117E7}"/>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1pPr>
            <a:lvl2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2pPr>
            <a:lvl3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3pPr>
            <a:lvl4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4pPr>
            <a:lvl5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9pPr>
          </a:lstStyle>
          <a:p>
            <a:fld id="{0F087001-E7C1-4CC5-90F4-6832E71A13B7}" type="slidenum">
              <a:rPr lang="en-GB" altLang="fr-FR">
                <a:solidFill>
                  <a:srgbClr val="000000"/>
                </a:solidFill>
                <a:latin typeface="Times New Roman" panose="02020603050405020304" pitchFamily="18" charset="0"/>
              </a:rPr>
              <a:pPr/>
              <a:t>82</a:t>
            </a:fld>
            <a:endParaRPr lang="en-GB" altLang="fr-FR">
              <a:solidFill>
                <a:srgbClr val="000000"/>
              </a:solidFill>
              <a:latin typeface="Times New Roman" panose="02020603050405020304" pitchFamily="18" charset="0"/>
            </a:endParaRPr>
          </a:p>
        </p:txBody>
      </p:sp>
      <p:sp>
        <p:nvSpPr>
          <p:cNvPr id="46083" name="Rectangle 1">
            <a:extLst>
              <a:ext uri="{FF2B5EF4-FFF2-40B4-BE49-F238E27FC236}">
                <a16:creationId xmlns:a16="http://schemas.microsoft.com/office/drawing/2014/main" id="{5A6DBA2F-228A-4278-B9D1-4FD66C3A409F}"/>
              </a:ext>
            </a:extLst>
          </p:cNvPr>
          <p:cNvSpPr>
            <a:spLocks noGrp="1" noRot="1" noChangeAspect="1" noChangeArrowheads="1" noTextEdit="1"/>
          </p:cNvSpPr>
          <p:nvPr>
            <p:ph type="sldImg"/>
          </p:nvPr>
        </p:nvSpPr>
        <p:spPr>
          <a:xfrm>
            <a:off x="919163" y="755650"/>
            <a:ext cx="4956175" cy="3717925"/>
          </a:xfrm>
          <a:solidFill>
            <a:srgbClr val="FFFFFF"/>
          </a:solidFill>
          <a:ln>
            <a:solidFill>
              <a:srgbClr val="000000"/>
            </a:solidFill>
            <a:miter lim="800000"/>
            <a:headEnd/>
            <a:tailEnd/>
          </a:ln>
        </p:spPr>
      </p:sp>
      <p:sp>
        <p:nvSpPr>
          <p:cNvPr id="46084" name="Text Box 2">
            <a:extLst>
              <a:ext uri="{FF2B5EF4-FFF2-40B4-BE49-F238E27FC236}">
                <a16:creationId xmlns:a16="http://schemas.microsoft.com/office/drawing/2014/main" id="{B5E4992E-8CBA-4523-BAE5-FA1769566367}"/>
              </a:ext>
            </a:extLst>
          </p:cNvPr>
          <p:cNvSpPr txBox="1">
            <a:spLocks noChangeArrowheads="1"/>
          </p:cNvSpPr>
          <p:nvPr/>
        </p:nvSpPr>
        <p:spPr bwMode="auto">
          <a:xfrm>
            <a:off x="681038" y="4716463"/>
            <a:ext cx="5432425"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eaLnBrk="1">
              <a:spcBef>
                <a:spcPts val="450"/>
              </a:spcBef>
              <a:buSzPct val="100000"/>
            </a:pPr>
            <a:r>
              <a:rPr lang="fr-FR" altLang="fr-FR" sz="1200" b="1">
                <a:solidFill>
                  <a:srgbClr val="000000"/>
                </a:solidFill>
                <a:latin typeface="Times New Roman" panose="02020603050405020304" pitchFamily="18" charset="0"/>
              </a:rPr>
              <a:t>DA</a:t>
            </a:r>
          </a:p>
        </p:txBody>
      </p:sp>
      <p:sp>
        <p:nvSpPr>
          <p:cNvPr id="46085" name="Text Box 3">
            <a:extLst>
              <a:ext uri="{FF2B5EF4-FFF2-40B4-BE49-F238E27FC236}">
                <a16:creationId xmlns:a16="http://schemas.microsoft.com/office/drawing/2014/main" id="{D159461A-2EC7-44F1-8139-FE0514C37A24}"/>
              </a:ext>
            </a:extLst>
          </p:cNvPr>
          <p:cNvSpPr txBox="1">
            <a:spLocks noChangeArrowheads="1"/>
          </p:cNvSpPr>
          <p:nvPr/>
        </p:nvSpPr>
        <p:spPr bwMode="auto">
          <a:xfrm>
            <a:off x="3846513" y="9434513"/>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algn="r" eaLnBrk="1">
              <a:lnSpc>
                <a:spcPct val="90000"/>
              </a:lnSpc>
              <a:buSzPct val="45000"/>
            </a:pPr>
            <a:fld id="{EDBF5D02-4550-4692-8090-D3180DEB2DAA}" type="slidenum">
              <a:rPr lang="fr-FR" altLang="fr-FR" sz="1300">
                <a:solidFill>
                  <a:srgbClr val="000000"/>
                </a:solidFill>
                <a:latin typeface="Times New Roman" panose="02020603050405020304" pitchFamily="18" charset="0"/>
              </a:rPr>
              <a:pPr algn="r" eaLnBrk="1">
                <a:lnSpc>
                  <a:spcPct val="90000"/>
                </a:lnSpc>
                <a:buSzPct val="45000"/>
              </a:pPr>
              <a:t>82</a:t>
            </a:fld>
            <a:endParaRPr lang="fr-FR" altLang="fr-FR" sz="130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5990476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9">
            <a:extLst>
              <a:ext uri="{FF2B5EF4-FFF2-40B4-BE49-F238E27FC236}">
                <a16:creationId xmlns:a16="http://schemas.microsoft.com/office/drawing/2014/main" id="{278C71D0-0484-4D51-9820-203B5C5117E7}"/>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1pPr>
            <a:lvl2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2pPr>
            <a:lvl3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3pPr>
            <a:lvl4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4pPr>
            <a:lvl5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9pPr>
          </a:lstStyle>
          <a:p>
            <a:fld id="{0F087001-E7C1-4CC5-90F4-6832E71A13B7}" type="slidenum">
              <a:rPr lang="en-GB" altLang="fr-FR">
                <a:solidFill>
                  <a:srgbClr val="000000"/>
                </a:solidFill>
                <a:latin typeface="Times New Roman" panose="02020603050405020304" pitchFamily="18" charset="0"/>
              </a:rPr>
              <a:pPr/>
              <a:t>83</a:t>
            </a:fld>
            <a:endParaRPr lang="en-GB" altLang="fr-FR">
              <a:solidFill>
                <a:srgbClr val="000000"/>
              </a:solidFill>
              <a:latin typeface="Times New Roman" panose="02020603050405020304" pitchFamily="18" charset="0"/>
            </a:endParaRPr>
          </a:p>
        </p:txBody>
      </p:sp>
      <p:sp>
        <p:nvSpPr>
          <p:cNvPr id="46083" name="Rectangle 1">
            <a:extLst>
              <a:ext uri="{FF2B5EF4-FFF2-40B4-BE49-F238E27FC236}">
                <a16:creationId xmlns:a16="http://schemas.microsoft.com/office/drawing/2014/main" id="{5A6DBA2F-228A-4278-B9D1-4FD66C3A409F}"/>
              </a:ext>
            </a:extLst>
          </p:cNvPr>
          <p:cNvSpPr>
            <a:spLocks noGrp="1" noRot="1" noChangeAspect="1" noChangeArrowheads="1" noTextEdit="1"/>
          </p:cNvSpPr>
          <p:nvPr>
            <p:ph type="sldImg"/>
          </p:nvPr>
        </p:nvSpPr>
        <p:spPr>
          <a:xfrm>
            <a:off x="919163" y="755650"/>
            <a:ext cx="4956175" cy="3717925"/>
          </a:xfrm>
          <a:solidFill>
            <a:srgbClr val="FFFFFF"/>
          </a:solidFill>
          <a:ln>
            <a:solidFill>
              <a:srgbClr val="000000"/>
            </a:solidFill>
            <a:miter lim="800000"/>
            <a:headEnd/>
            <a:tailEnd/>
          </a:ln>
        </p:spPr>
      </p:sp>
      <p:sp>
        <p:nvSpPr>
          <p:cNvPr id="46084" name="Text Box 2">
            <a:extLst>
              <a:ext uri="{FF2B5EF4-FFF2-40B4-BE49-F238E27FC236}">
                <a16:creationId xmlns:a16="http://schemas.microsoft.com/office/drawing/2014/main" id="{B5E4992E-8CBA-4523-BAE5-FA1769566367}"/>
              </a:ext>
            </a:extLst>
          </p:cNvPr>
          <p:cNvSpPr txBox="1">
            <a:spLocks noChangeArrowheads="1"/>
          </p:cNvSpPr>
          <p:nvPr/>
        </p:nvSpPr>
        <p:spPr bwMode="auto">
          <a:xfrm>
            <a:off x="681038" y="4716463"/>
            <a:ext cx="5432425"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eaLnBrk="1">
              <a:spcBef>
                <a:spcPts val="450"/>
              </a:spcBef>
              <a:buSzPct val="100000"/>
            </a:pPr>
            <a:r>
              <a:rPr lang="fr-FR" altLang="fr-FR" sz="1200" b="1">
                <a:solidFill>
                  <a:srgbClr val="000000"/>
                </a:solidFill>
                <a:latin typeface="Times New Roman" panose="02020603050405020304" pitchFamily="18" charset="0"/>
              </a:rPr>
              <a:t>DA</a:t>
            </a:r>
          </a:p>
        </p:txBody>
      </p:sp>
      <p:sp>
        <p:nvSpPr>
          <p:cNvPr id="46085" name="Text Box 3">
            <a:extLst>
              <a:ext uri="{FF2B5EF4-FFF2-40B4-BE49-F238E27FC236}">
                <a16:creationId xmlns:a16="http://schemas.microsoft.com/office/drawing/2014/main" id="{D159461A-2EC7-44F1-8139-FE0514C37A24}"/>
              </a:ext>
            </a:extLst>
          </p:cNvPr>
          <p:cNvSpPr txBox="1">
            <a:spLocks noChangeArrowheads="1"/>
          </p:cNvSpPr>
          <p:nvPr/>
        </p:nvSpPr>
        <p:spPr bwMode="auto">
          <a:xfrm>
            <a:off x="3846513" y="9434513"/>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algn="r" eaLnBrk="1">
              <a:lnSpc>
                <a:spcPct val="90000"/>
              </a:lnSpc>
              <a:buSzPct val="45000"/>
            </a:pPr>
            <a:fld id="{EDBF5D02-4550-4692-8090-D3180DEB2DAA}" type="slidenum">
              <a:rPr lang="fr-FR" altLang="fr-FR" sz="1300">
                <a:solidFill>
                  <a:srgbClr val="000000"/>
                </a:solidFill>
                <a:latin typeface="Times New Roman" panose="02020603050405020304" pitchFamily="18" charset="0"/>
              </a:rPr>
              <a:pPr algn="r" eaLnBrk="1">
                <a:lnSpc>
                  <a:spcPct val="90000"/>
                </a:lnSpc>
                <a:buSzPct val="45000"/>
              </a:pPr>
              <a:t>83</a:t>
            </a:fld>
            <a:endParaRPr lang="fr-FR" altLang="fr-FR" sz="130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5602434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9">
            <a:extLst>
              <a:ext uri="{FF2B5EF4-FFF2-40B4-BE49-F238E27FC236}">
                <a16:creationId xmlns:a16="http://schemas.microsoft.com/office/drawing/2014/main" id="{278C71D0-0484-4D51-9820-203B5C5117E7}"/>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1pPr>
            <a:lvl2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2pPr>
            <a:lvl3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3pPr>
            <a:lvl4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4pPr>
            <a:lvl5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9pPr>
          </a:lstStyle>
          <a:p>
            <a:fld id="{0F087001-E7C1-4CC5-90F4-6832E71A13B7}" type="slidenum">
              <a:rPr lang="en-GB" altLang="fr-FR">
                <a:solidFill>
                  <a:srgbClr val="000000"/>
                </a:solidFill>
                <a:latin typeface="Times New Roman" panose="02020603050405020304" pitchFamily="18" charset="0"/>
              </a:rPr>
              <a:pPr/>
              <a:t>84</a:t>
            </a:fld>
            <a:endParaRPr lang="en-GB" altLang="fr-FR">
              <a:solidFill>
                <a:srgbClr val="000000"/>
              </a:solidFill>
              <a:latin typeface="Times New Roman" panose="02020603050405020304" pitchFamily="18" charset="0"/>
            </a:endParaRPr>
          </a:p>
        </p:txBody>
      </p:sp>
      <p:sp>
        <p:nvSpPr>
          <p:cNvPr id="46083" name="Rectangle 1">
            <a:extLst>
              <a:ext uri="{FF2B5EF4-FFF2-40B4-BE49-F238E27FC236}">
                <a16:creationId xmlns:a16="http://schemas.microsoft.com/office/drawing/2014/main" id="{5A6DBA2F-228A-4278-B9D1-4FD66C3A409F}"/>
              </a:ext>
            </a:extLst>
          </p:cNvPr>
          <p:cNvSpPr>
            <a:spLocks noGrp="1" noRot="1" noChangeAspect="1" noChangeArrowheads="1" noTextEdit="1"/>
          </p:cNvSpPr>
          <p:nvPr>
            <p:ph type="sldImg"/>
          </p:nvPr>
        </p:nvSpPr>
        <p:spPr>
          <a:xfrm>
            <a:off x="919163" y="755650"/>
            <a:ext cx="4956175" cy="3717925"/>
          </a:xfrm>
          <a:solidFill>
            <a:srgbClr val="FFFFFF"/>
          </a:solidFill>
          <a:ln>
            <a:solidFill>
              <a:srgbClr val="000000"/>
            </a:solidFill>
            <a:miter lim="800000"/>
            <a:headEnd/>
            <a:tailEnd/>
          </a:ln>
        </p:spPr>
      </p:sp>
      <p:sp>
        <p:nvSpPr>
          <p:cNvPr id="46084" name="Text Box 2">
            <a:extLst>
              <a:ext uri="{FF2B5EF4-FFF2-40B4-BE49-F238E27FC236}">
                <a16:creationId xmlns:a16="http://schemas.microsoft.com/office/drawing/2014/main" id="{B5E4992E-8CBA-4523-BAE5-FA1769566367}"/>
              </a:ext>
            </a:extLst>
          </p:cNvPr>
          <p:cNvSpPr txBox="1">
            <a:spLocks noChangeArrowheads="1"/>
          </p:cNvSpPr>
          <p:nvPr/>
        </p:nvSpPr>
        <p:spPr bwMode="auto">
          <a:xfrm>
            <a:off x="681038" y="4716463"/>
            <a:ext cx="5432425"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eaLnBrk="1">
              <a:spcBef>
                <a:spcPts val="450"/>
              </a:spcBef>
              <a:buSzPct val="100000"/>
            </a:pPr>
            <a:r>
              <a:rPr lang="fr-FR" altLang="fr-FR" sz="1200" b="1">
                <a:solidFill>
                  <a:srgbClr val="000000"/>
                </a:solidFill>
                <a:latin typeface="Times New Roman" panose="02020603050405020304" pitchFamily="18" charset="0"/>
              </a:rPr>
              <a:t>DA</a:t>
            </a:r>
          </a:p>
        </p:txBody>
      </p:sp>
      <p:sp>
        <p:nvSpPr>
          <p:cNvPr id="46085" name="Text Box 3">
            <a:extLst>
              <a:ext uri="{FF2B5EF4-FFF2-40B4-BE49-F238E27FC236}">
                <a16:creationId xmlns:a16="http://schemas.microsoft.com/office/drawing/2014/main" id="{D159461A-2EC7-44F1-8139-FE0514C37A24}"/>
              </a:ext>
            </a:extLst>
          </p:cNvPr>
          <p:cNvSpPr txBox="1">
            <a:spLocks noChangeArrowheads="1"/>
          </p:cNvSpPr>
          <p:nvPr/>
        </p:nvSpPr>
        <p:spPr bwMode="auto">
          <a:xfrm>
            <a:off x="3846513" y="9434513"/>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algn="r" eaLnBrk="1">
              <a:lnSpc>
                <a:spcPct val="90000"/>
              </a:lnSpc>
              <a:buSzPct val="45000"/>
            </a:pPr>
            <a:fld id="{EDBF5D02-4550-4692-8090-D3180DEB2DAA}" type="slidenum">
              <a:rPr lang="fr-FR" altLang="fr-FR" sz="1300">
                <a:solidFill>
                  <a:srgbClr val="000000"/>
                </a:solidFill>
                <a:latin typeface="Times New Roman" panose="02020603050405020304" pitchFamily="18" charset="0"/>
              </a:rPr>
              <a:pPr algn="r" eaLnBrk="1">
                <a:lnSpc>
                  <a:spcPct val="90000"/>
                </a:lnSpc>
                <a:buSzPct val="45000"/>
              </a:pPr>
              <a:t>84</a:t>
            </a:fld>
            <a:endParaRPr lang="fr-FR" altLang="fr-FR" sz="130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911260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9">
            <a:extLst>
              <a:ext uri="{FF2B5EF4-FFF2-40B4-BE49-F238E27FC236}">
                <a16:creationId xmlns:a16="http://schemas.microsoft.com/office/drawing/2014/main" id="{278C71D0-0484-4D51-9820-203B5C5117E7}"/>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1pPr>
            <a:lvl2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2pPr>
            <a:lvl3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3pPr>
            <a:lvl4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4pPr>
            <a:lvl5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9pPr>
          </a:lstStyle>
          <a:p>
            <a:fld id="{0F087001-E7C1-4CC5-90F4-6832E71A13B7}" type="slidenum">
              <a:rPr lang="en-GB" altLang="fr-FR">
                <a:solidFill>
                  <a:srgbClr val="000000"/>
                </a:solidFill>
                <a:latin typeface="Times New Roman" panose="02020603050405020304" pitchFamily="18" charset="0"/>
              </a:rPr>
              <a:pPr/>
              <a:t>85</a:t>
            </a:fld>
            <a:endParaRPr lang="en-GB" altLang="fr-FR">
              <a:solidFill>
                <a:srgbClr val="000000"/>
              </a:solidFill>
              <a:latin typeface="Times New Roman" panose="02020603050405020304" pitchFamily="18" charset="0"/>
            </a:endParaRPr>
          </a:p>
        </p:txBody>
      </p:sp>
      <p:sp>
        <p:nvSpPr>
          <p:cNvPr id="46083" name="Rectangle 1">
            <a:extLst>
              <a:ext uri="{FF2B5EF4-FFF2-40B4-BE49-F238E27FC236}">
                <a16:creationId xmlns:a16="http://schemas.microsoft.com/office/drawing/2014/main" id="{5A6DBA2F-228A-4278-B9D1-4FD66C3A409F}"/>
              </a:ext>
            </a:extLst>
          </p:cNvPr>
          <p:cNvSpPr>
            <a:spLocks noGrp="1" noRot="1" noChangeAspect="1" noChangeArrowheads="1" noTextEdit="1"/>
          </p:cNvSpPr>
          <p:nvPr>
            <p:ph type="sldImg"/>
          </p:nvPr>
        </p:nvSpPr>
        <p:spPr>
          <a:xfrm>
            <a:off x="919163" y="755650"/>
            <a:ext cx="4956175" cy="3717925"/>
          </a:xfrm>
          <a:solidFill>
            <a:srgbClr val="FFFFFF"/>
          </a:solidFill>
          <a:ln>
            <a:solidFill>
              <a:srgbClr val="000000"/>
            </a:solidFill>
            <a:miter lim="800000"/>
            <a:headEnd/>
            <a:tailEnd/>
          </a:ln>
        </p:spPr>
      </p:sp>
      <p:sp>
        <p:nvSpPr>
          <p:cNvPr id="46084" name="Text Box 2">
            <a:extLst>
              <a:ext uri="{FF2B5EF4-FFF2-40B4-BE49-F238E27FC236}">
                <a16:creationId xmlns:a16="http://schemas.microsoft.com/office/drawing/2014/main" id="{B5E4992E-8CBA-4523-BAE5-FA1769566367}"/>
              </a:ext>
            </a:extLst>
          </p:cNvPr>
          <p:cNvSpPr txBox="1">
            <a:spLocks noChangeArrowheads="1"/>
          </p:cNvSpPr>
          <p:nvPr/>
        </p:nvSpPr>
        <p:spPr bwMode="auto">
          <a:xfrm>
            <a:off x="681038" y="4716463"/>
            <a:ext cx="5432425"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eaLnBrk="1">
              <a:spcBef>
                <a:spcPts val="450"/>
              </a:spcBef>
              <a:buSzPct val="100000"/>
            </a:pPr>
            <a:r>
              <a:rPr lang="fr-FR" altLang="fr-FR" sz="1200" b="1">
                <a:solidFill>
                  <a:srgbClr val="000000"/>
                </a:solidFill>
                <a:latin typeface="Times New Roman" panose="02020603050405020304" pitchFamily="18" charset="0"/>
              </a:rPr>
              <a:t>DA</a:t>
            </a:r>
          </a:p>
        </p:txBody>
      </p:sp>
      <p:sp>
        <p:nvSpPr>
          <p:cNvPr id="46085" name="Text Box 3">
            <a:extLst>
              <a:ext uri="{FF2B5EF4-FFF2-40B4-BE49-F238E27FC236}">
                <a16:creationId xmlns:a16="http://schemas.microsoft.com/office/drawing/2014/main" id="{D159461A-2EC7-44F1-8139-FE0514C37A24}"/>
              </a:ext>
            </a:extLst>
          </p:cNvPr>
          <p:cNvSpPr txBox="1">
            <a:spLocks noChangeArrowheads="1"/>
          </p:cNvSpPr>
          <p:nvPr/>
        </p:nvSpPr>
        <p:spPr bwMode="auto">
          <a:xfrm>
            <a:off x="3846513" y="9434513"/>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algn="r" eaLnBrk="1">
              <a:lnSpc>
                <a:spcPct val="90000"/>
              </a:lnSpc>
              <a:buSzPct val="45000"/>
            </a:pPr>
            <a:fld id="{EDBF5D02-4550-4692-8090-D3180DEB2DAA}" type="slidenum">
              <a:rPr lang="fr-FR" altLang="fr-FR" sz="1300">
                <a:solidFill>
                  <a:srgbClr val="000000"/>
                </a:solidFill>
                <a:latin typeface="Times New Roman" panose="02020603050405020304" pitchFamily="18" charset="0"/>
              </a:rPr>
              <a:pPr algn="r" eaLnBrk="1">
                <a:lnSpc>
                  <a:spcPct val="90000"/>
                </a:lnSpc>
                <a:buSzPct val="45000"/>
              </a:pPr>
              <a:t>85</a:t>
            </a:fld>
            <a:endParaRPr lang="fr-FR" altLang="fr-FR" sz="130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3959538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12">
            <a:extLst>
              <a:ext uri="{FF2B5EF4-FFF2-40B4-BE49-F238E27FC236}">
                <a16:creationId xmlns:a16="http://schemas.microsoft.com/office/drawing/2014/main" id="{9EBDB68F-3046-4B49-A51F-4F6F127F736E}"/>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1pPr>
            <a:lvl2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2pPr>
            <a:lvl3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3pPr>
            <a:lvl4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4pPr>
            <a:lvl5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9pPr>
          </a:lstStyle>
          <a:p>
            <a:fld id="{A1061192-AE53-4E3D-B116-2F63CD27B8FC}" type="slidenum">
              <a:rPr lang="en-GB" altLang="fr-FR">
                <a:solidFill>
                  <a:srgbClr val="000000"/>
                </a:solidFill>
                <a:latin typeface="Times New Roman" panose="02020603050405020304" pitchFamily="18" charset="0"/>
              </a:rPr>
              <a:pPr/>
              <a:t>86</a:t>
            </a:fld>
            <a:endParaRPr lang="en-GB" altLang="fr-FR">
              <a:solidFill>
                <a:srgbClr val="000000"/>
              </a:solidFill>
              <a:latin typeface="Times New Roman" panose="02020603050405020304" pitchFamily="18" charset="0"/>
            </a:endParaRPr>
          </a:p>
        </p:txBody>
      </p:sp>
      <p:sp>
        <p:nvSpPr>
          <p:cNvPr id="44035" name="Text Box 1">
            <a:extLst>
              <a:ext uri="{FF2B5EF4-FFF2-40B4-BE49-F238E27FC236}">
                <a16:creationId xmlns:a16="http://schemas.microsoft.com/office/drawing/2014/main" id="{C1DE51D3-4FA7-4FEE-9DDD-C08DDD31BCAE}"/>
              </a:ext>
            </a:extLst>
          </p:cNvPr>
          <p:cNvSpPr txBox="1">
            <a:spLocks noChangeArrowheads="1"/>
          </p:cNvSpPr>
          <p:nvPr/>
        </p:nvSpPr>
        <p:spPr bwMode="auto">
          <a:xfrm>
            <a:off x="3846513" y="9434513"/>
            <a:ext cx="2941637"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1pPr>
            <a:lvl2pPr>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2pPr>
            <a:lvl3pPr>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3pPr>
            <a:lvl4pPr>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4pPr>
            <a:lvl5pPr>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9pPr>
          </a:lstStyle>
          <a:p>
            <a:pPr algn="r" eaLnBrk="1">
              <a:lnSpc>
                <a:spcPct val="90000"/>
              </a:lnSpc>
              <a:buClr>
                <a:srgbClr val="000000"/>
              </a:buClr>
              <a:buSzPct val="45000"/>
            </a:pPr>
            <a:fld id="{4B9B1C11-22FB-40FB-B9F2-93F042A36428}" type="slidenum">
              <a:rPr lang="en-GB" altLang="fr-FR" sz="1300">
                <a:solidFill>
                  <a:srgbClr val="000000"/>
                </a:solidFill>
                <a:latin typeface="Times New Roman" panose="02020603050405020304" pitchFamily="18" charset="0"/>
              </a:rPr>
              <a:pPr algn="r" eaLnBrk="1">
                <a:lnSpc>
                  <a:spcPct val="90000"/>
                </a:lnSpc>
                <a:buClr>
                  <a:srgbClr val="000000"/>
                </a:buClr>
                <a:buSzPct val="45000"/>
              </a:pPr>
              <a:t>86</a:t>
            </a:fld>
            <a:endParaRPr lang="en-GB" altLang="fr-FR" sz="1300">
              <a:solidFill>
                <a:srgbClr val="000000"/>
              </a:solidFill>
              <a:latin typeface="Times New Roman" panose="02020603050405020304" pitchFamily="18" charset="0"/>
            </a:endParaRPr>
          </a:p>
        </p:txBody>
      </p:sp>
      <p:sp>
        <p:nvSpPr>
          <p:cNvPr id="44036" name="Text Box 2">
            <a:extLst>
              <a:ext uri="{FF2B5EF4-FFF2-40B4-BE49-F238E27FC236}">
                <a16:creationId xmlns:a16="http://schemas.microsoft.com/office/drawing/2014/main" id="{D95779EE-CE05-4B64-B179-EF045F5D6DFF}"/>
              </a:ext>
            </a:extLst>
          </p:cNvPr>
          <p:cNvSpPr txBox="1">
            <a:spLocks noChangeArrowheads="1"/>
          </p:cNvSpPr>
          <p:nvPr/>
        </p:nvSpPr>
        <p:spPr bwMode="auto">
          <a:xfrm>
            <a:off x="3846513" y="9434513"/>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1pPr>
            <a:lvl2pPr>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2pPr>
            <a:lvl3pPr>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3pPr>
            <a:lvl4pPr>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4pPr>
            <a:lvl5pPr>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9pPr>
          </a:lstStyle>
          <a:p>
            <a:pPr algn="r" eaLnBrk="1">
              <a:lnSpc>
                <a:spcPct val="90000"/>
              </a:lnSpc>
              <a:buClr>
                <a:srgbClr val="000000"/>
              </a:buClr>
              <a:buSzPct val="45000"/>
            </a:pPr>
            <a:fld id="{DA4372D3-0F16-4905-B795-5EFF552FE076}" type="slidenum">
              <a:rPr lang="en-GB" altLang="fr-FR" sz="1300">
                <a:solidFill>
                  <a:srgbClr val="000000"/>
                </a:solidFill>
                <a:latin typeface="Times New Roman" panose="02020603050405020304" pitchFamily="18" charset="0"/>
              </a:rPr>
              <a:pPr algn="r" eaLnBrk="1">
                <a:lnSpc>
                  <a:spcPct val="90000"/>
                </a:lnSpc>
                <a:buClr>
                  <a:srgbClr val="000000"/>
                </a:buClr>
                <a:buSzPct val="45000"/>
              </a:pPr>
              <a:t>86</a:t>
            </a:fld>
            <a:endParaRPr lang="en-GB" altLang="fr-FR" sz="1300">
              <a:solidFill>
                <a:srgbClr val="000000"/>
              </a:solidFill>
              <a:latin typeface="Times New Roman" panose="02020603050405020304" pitchFamily="18" charset="0"/>
            </a:endParaRPr>
          </a:p>
        </p:txBody>
      </p:sp>
      <p:sp>
        <p:nvSpPr>
          <p:cNvPr id="44037" name="Text Box 3">
            <a:extLst>
              <a:ext uri="{FF2B5EF4-FFF2-40B4-BE49-F238E27FC236}">
                <a16:creationId xmlns:a16="http://schemas.microsoft.com/office/drawing/2014/main" id="{7B811C04-B30C-4E5E-B0F2-B0952E0F9E86}"/>
              </a:ext>
            </a:extLst>
          </p:cNvPr>
          <p:cNvSpPr txBox="1">
            <a:spLocks noChangeArrowheads="1"/>
          </p:cNvSpPr>
          <p:nvPr/>
        </p:nvSpPr>
        <p:spPr bwMode="auto">
          <a:xfrm>
            <a:off x="995363" y="755650"/>
            <a:ext cx="4805362" cy="3722688"/>
          </a:xfrm>
          <a:prstGeom prst="rect">
            <a:avLst/>
          </a:prstGeom>
          <a:solidFill>
            <a:srgbClr val="FFFFFF"/>
          </a:solidFill>
          <a:ln w="9360" cap="sq">
            <a:solidFill>
              <a:srgbClr val="000000"/>
            </a:solidFill>
            <a:miter lim="800000"/>
            <a:headEnd/>
            <a:tailEnd/>
          </a:ln>
        </p:spPr>
        <p:txBody>
          <a:bodyPr wrap="none" lIns="91430" tIns="45714" rIns="91430" bIns="45714" anchor="ctr"/>
          <a:lstStyle/>
          <a:p>
            <a:pPr eaLnBrk="1">
              <a:lnSpc>
                <a:spcPct val="81000"/>
              </a:lnSpc>
              <a:buClr>
                <a:srgbClr val="000000"/>
              </a:buClr>
              <a:buSzPct val="100000"/>
              <a:buFont typeface="Times New Roman" panose="02020603050405020304" pitchFamily="18" charset="0"/>
              <a:buNone/>
            </a:pPr>
            <a:endParaRPr lang="fr-FR" altLang="fr-FR"/>
          </a:p>
        </p:txBody>
      </p:sp>
      <p:sp>
        <p:nvSpPr>
          <p:cNvPr id="44038" name="Text Box 4">
            <a:extLst>
              <a:ext uri="{FF2B5EF4-FFF2-40B4-BE49-F238E27FC236}">
                <a16:creationId xmlns:a16="http://schemas.microsoft.com/office/drawing/2014/main" id="{2B1206CA-87B6-487A-81A7-A6526E055381}"/>
              </a:ext>
            </a:extLst>
          </p:cNvPr>
          <p:cNvSpPr txBox="1">
            <a:spLocks noChangeArrowheads="1"/>
          </p:cNvSpPr>
          <p:nvPr/>
        </p:nvSpPr>
        <p:spPr bwMode="auto">
          <a:xfrm>
            <a:off x="681038" y="4718050"/>
            <a:ext cx="5434012" cy="446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3870" tIns="42115" rIns="83870" bIns="42115" anchor="ctr"/>
          <a:lstStyle>
            <a:lvl1pPr>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1pPr>
            <a:lvl2pPr>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2pPr>
            <a:lvl3pPr>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3pPr>
            <a:lvl4pPr>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4pPr>
            <a:lvl5pPr>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1963" algn="l"/>
                <a:tab pos="927100" algn="l"/>
                <a:tab pos="1392238" algn="l"/>
                <a:tab pos="1857375" algn="l"/>
                <a:tab pos="2324100" algn="l"/>
                <a:tab pos="2789238" algn="l"/>
                <a:tab pos="3254375" algn="l"/>
                <a:tab pos="3719513" algn="l"/>
                <a:tab pos="4183063" algn="l"/>
                <a:tab pos="4651375" algn="l"/>
                <a:tab pos="5116513" algn="l"/>
                <a:tab pos="5581650" algn="l"/>
                <a:tab pos="6046788" algn="l"/>
                <a:tab pos="6510338" algn="l"/>
                <a:tab pos="6978650" algn="l"/>
                <a:tab pos="7443788" algn="l"/>
                <a:tab pos="7908925" algn="l"/>
                <a:tab pos="8372475" algn="l"/>
                <a:tab pos="8840788" algn="l"/>
                <a:tab pos="9305925" algn="l"/>
              </a:tabLst>
              <a:defRPr>
                <a:solidFill>
                  <a:schemeClr val="bg1"/>
                </a:solidFill>
                <a:latin typeface="Arial" panose="020B0604020202020204" pitchFamily="34" charset="0"/>
                <a:cs typeface="Lucida Sans Unicode" panose="020B0602030504020204" pitchFamily="34" charset="0"/>
              </a:defRPr>
            </a:lvl9pPr>
          </a:lstStyle>
          <a:p>
            <a:pPr eaLnBrk="1">
              <a:lnSpc>
                <a:spcPct val="81000"/>
              </a:lnSpc>
              <a:spcBef>
                <a:spcPts val="438"/>
              </a:spcBef>
              <a:buClr>
                <a:srgbClr val="000000"/>
              </a:buClr>
              <a:buSzPct val="100000"/>
            </a:pPr>
            <a:r>
              <a:rPr lang="fr-FR" altLang="fr-FR" sz="1200">
                <a:solidFill>
                  <a:srgbClr val="000000"/>
                </a:solidFill>
                <a:latin typeface="Times New Roman" panose="02020603050405020304" pitchFamily="18" charset="0"/>
              </a:rPr>
              <a:t>FDR</a:t>
            </a:r>
          </a:p>
        </p:txBody>
      </p:sp>
    </p:spTree>
    <p:extLst>
      <p:ext uri="{BB962C8B-B14F-4D97-AF65-F5344CB8AC3E}">
        <p14:creationId xmlns:p14="http://schemas.microsoft.com/office/powerpoint/2010/main" val="2478846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Espace réservé de l'image des diapositives 1">
            <a:extLst>
              <a:ext uri="{FF2B5EF4-FFF2-40B4-BE49-F238E27FC236}">
                <a16:creationId xmlns:a16="http://schemas.microsoft.com/office/drawing/2014/main" id="{E9E92A50-CFFC-4175-8D0F-4E4168F959D9}"/>
              </a:ext>
            </a:extLst>
          </p:cNvPr>
          <p:cNvSpPr>
            <a:spLocks noGrp="1" noRot="1" noChangeAspect="1" noTextEdit="1"/>
          </p:cNvSpPr>
          <p:nvPr>
            <p:ph type="sldImg"/>
          </p:nvPr>
        </p:nvSpPr>
        <p:spPr>
          <a:ln>
            <a:solidFill>
              <a:srgbClr val="000000"/>
            </a:solidFill>
            <a:miter lim="800000"/>
            <a:headEnd/>
            <a:tailEnd/>
          </a:ln>
        </p:spPr>
      </p:sp>
      <p:sp>
        <p:nvSpPr>
          <p:cNvPr id="33795" name="Espace réservé des commentaires 2">
            <a:extLst>
              <a:ext uri="{FF2B5EF4-FFF2-40B4-BE49-F238E27FC236}">
                <a16:creationId xmlns:a16="http://schemas.microsoft.com/office/drawing/2014/main" id="{54ABD9FF-D040-4380-9D9D-5C8FC763AEB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fr-FR" altLang="fr-FR">
                <a:latin typeface="Times New Roman" panose="02020603050405020304" pitchFamily="18" charset="0"/>
              </a:rPr>
              <a:t>DA</a:t>
            </a:r>
          </a:p>
        </p:txBody>
      </p:sp>
      <p:sp>
        <p:nvSpPr>
          <p:cNvPr id="33796" name="Espace réservé du numéro de diapositive 3">
            <a:extLst>
              <a:ext uri="{FF2B5EF4-FFF2-40B4-BE49-F238E27FC236}">
                <a16:creationId xmlns:a16="http://schemas.microsoft.com/office/drawing/2014/main" id="{05B42B14-B0F2-43AC-8E37-6413949D0044}"/>
              </a:ext>
            </a:extLst>
          </p:cNvPr>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1pPr>
            <a:lvl2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2pPr>
            <a:lvl3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3pPr>
            <a:lvl4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4pPr>
            <a:lvl5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5pPr>
            <a:lvl6pPr marL="25146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6pPr>
            <a:lvl7pPr marL="29718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7pPr>
            <a:lvl8pPr marL="34290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8pPr>
            <a:lvl9pPr marL="38862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9pPr>
          </a:lstStyle>
          <a:p>
            <a:fld id="{2412B1C5-EC87-494E-9687-0DDB9EC81D54}" type="slidenum">
              <a:rPr lang="fr-FR" altLang="fr-FR">
                <a:solidFill>
                  <a:srgbClr val="000000"/>
                </a:solidFill>
                <a:latin typeface="Times New Roman" panose="02020603050405020304" pitchFamily="18" charset="0"/>
              </a:rPr>
              <a:pPr/>
              <a:t>87</a:t>
            </a:fld>
            <a:endParaRPr lang="fr-FR" altLang="fr-FR">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1688810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Espace réservé de l'image des diapositives 1">
            <a:extLst>
              <a:ext uri="{FF2B5EF4-FFF2-40B4-BE49-F238E27FC236}">
                <a16:creationId xmlns:a16="http://schemas.microsoft.com/office/drawing/2014/main" id="{038ACF38-37AB-49F6-8E3B-D682E6167AC8}"/>
              </a:ext>
            </a:extLst>
          </p:cNvPr>
          <p:cNvSpPr>
            <a:spLocks noGrp="1" noRot="1" noChangeAspect="1" noTextEdit="1"/>
          </p:cNvSpPr>
          <p:nvPr>
            <p:ph type="sldImg"/>
          </p:nvPr>
        </p:nvSpPr>
        <p:spPr>
          <a:ln>
            <a:solidFill>
              <a:srgbClr val="000000"/>
            </a:solidFill>
            <a:miter lim="800000"/>
            <a:headEnd/>
            <a:tailEnd/>
          </a:ln>
        </p:spPr>
      </p:sp>
      <p:sp>
        <p:nvSpPr>
          <p:cNvPr id="52227" name="Espace réservé des commentaires 2">
            <a:extLst>
              <a:ext uri="{FF2B5EF4-FFF2-40B4-BE49-F238E27FC236}">
                <a16:creationId xmlns:a16="http://schemas.microsoft.com/office/drawing/2014/main" id="{FE656605-F77F-4247-B513-CF0954F00F6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a:latin typeface="Times New Roman" panose="02020603050405020304" pitchFamily="18" charset="0"/>
              </a:rPr>
              <a:t>DA</a:t>
            </a:r>
          </a:p>
        </p:txBody>
      </p:sp>
      <p:sp>
        <p:nvSpPr>
          <p:cNvPr id="52228" name="Espace réservé du numéro de diapositive 3">
            <a:extLst>
              <a:ext uri="{FF2B5EF4-FFF2-40B4-BE49-F238E27FC236}">
                <a16:creationId xmlns:a16="http://schemas.microsoft.com/office/drawing/2014/main" id="{4B072C4E-B8CE-4DB1-923D-576F3FD2C806}"/>
              </a:ext>
            </a:extLst>
          </p:cNvPr>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1pPr>
            <a:lvl2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2pPr>
            <a:lvl3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3pPr>
            <a:lvl4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4pPr>
            <a:lvl5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5pPr>
            <a:lvl6pPr marL="25146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6pPr>
            <a:lvl7pPr marL="29718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7pPr>
            <a:lvl8pPr marL="34290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8pPr>
            <a:lvl9pPr marL="38862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9pPr>
          </a:lstStyle>
          <a:p>
            <a:fld id="{7BBF9F6E-7D4E-4F79-AB3A-58876E337279}" type="slidenum">
              <a:rPr lang="fr-FR" altLang="fr-FR">
                <a:solidFill>
                  <a:srgbClr val="000000"/>
                </a:solidFill>
                <a:latin typeface="Times New Roman" panose="02020603050405020304" pitchFamily="18" charset="0"/>
              </a:rPr>
              <a:pPr/>
              <a:t>88</a:t>
            </a:fld>
            <a:endParaRPr lang="fr-FR" altLang="fr-FR">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8896806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e l'image des diapositives 1">
            <a:extLst>
              <a:ext uri="{FF2B5EF4-FFF2-40B4-BE49-F238E27FC236}">
                <a16:creationId xmlns:a16="http://schemas.microsoft.com/office/drawing/2014/main" id="{F61904CF-3885-43EB-9889-0F9F598B80E7}"/>
              </a:ext>
            </a:extLst>
          </p:cNvPr>
          <p:cNvSpPr>
            <a:spLocks noGrp="1" noRot="1" noChangeAspect="1" noTextEdit="1"/>
          </p:cNvSpPr>
          <p:nvPr>
            <p:ph type="sldImg"/>
          </p:nvPr>
        </p:nvSpPr>
        <p:spPr>
          <a:ln>
            <a:solidFill>
              <a:srgbClr val="000000"/>
            </a:solidFill>
            <a:miter lim="800000"/>
            <a:headEnd/>
            <a:tailEnd/>
          </a:ln>
        </p:spPr>
      </p:sp>
      <p:sp>
        <p:nvSpPr>
          <p:cNvPr id="54275" name="Espace réservé des commentaires 2">
            <a:extLst>
              <a:ext uri="{FF2B5EF4-FFF2-40B4-BE49-F238E27FC236}">
                <a16:creationId xmlns:a16="http://schemas.microsoft.com/office/drawing/2014/main" id="{A65BCB27-81F6-443F-9A0F-31C42BA3794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a:latin typeface="Times New Roman" panose="02020603050405020304" pitchFamily="18" charset="0"/>
              </a:rPr>
              <a:t>DA</a:t>
            </a:r>
          </a:p>
        </p:txBody>
      </p:sp>
      <p:sp>
        <p:nvSpPr>
          <p:cNvPr id="54276" name="Espace réservé du numéro de diapositive 3">
            <a:extLst>
              <a:ext uri="{FF2B5EF4-FFF2-40B4-BE49-F238E27FC236}">
                <a16:creationId xmlns:a16="http://schemas.microsoft.com/office/drawing/2014/main" id="{7EAA3D42-BA76-411E-BB05-47AF06BC17BB}"/>
              </a:ext>
            </a:extLst>
          </p:cNvPr>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1pPr>
            <a:lvl2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2pPr>
            <a:lvl3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3pPr>
            <a:lvl4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4pPr>
            <a:lvl5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5pPr>
            <a:lvl6pPr marL="25146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6pPr>
            <a:lvl7pPr marL="29718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7pPr>
            <a:lvl8pPr marL="34290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8pPr>
            <a:lvl9pPr marL="38862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9pPr>
          </a:lstStyle>
          <a:p>
            <a:fld id="{2D4E7822-32A6-4379-8800-8F1CB919A2DB}" type="slidenum">
              <a:rPr lang="fr-FR" altLang="fr-FR">
                <a:solidFill>
                  <a:srgbClr val="000000"/>
                </a:solidFill>
                <a:latin typeface="Times New Roman" panose="02020603050405020304" pitchFamily="18" charset="0"/>
              </a:rPr>
              <a:pPr/>
              <a:t>89</a:t>
            </a:fld>
            <a:endParaRPr lang="fr-FR" altLang="fr-FR">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3429572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a:extLst>
              <a:ext uri="{FF2B5EF4-FFF2-40B4-BE49-F238E27FC236}">
                <a16:creationId xmlns:a16="http://schemas.microsoft.com/office/drawing/2014/main" id="{0962D769-E7FD-4AB0-856E-9D0102F82FB6}"/>
              </a:ext>
            </a:extLst>
          </p:cNvPr>
          <p:cNvSpPr>
            <a:spLocks noGrp="1" noRot="1" noChangeAspect="1" noChangeArrowheads="1" noTextEdit="1"/>
          </p:cNvSpPr>
          <p:nvPr>
            <p:ph type="sldImg"/>
          </p:nvPr>
        </p:nvSpPr>
        <p:spPr/>
      </p:sp>
      <p:sp>
        <p:nvSpPr>
          <p:cNvPr id="57347" name="Espace réservé des commentaires 2">
            <a:extLst>
              <a:ext uri="{FF2B5EF4-FFF2-40B4-BE49-F238E27FC236}">
                <a16:creationId xmlns:a16="http://schemas.microsoft.com/office/drawing/2014/main" id="{FF74D30B-048E-4E1E-AA3C-1E3FCD62B9C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a:latin typeface="Times New Roman" panose="02020603050405020304" pitchFamily="18" charset="0"/>
              </a:rPr>
              <a:t>DA</a:t>
            </a:r>
          </a:p>
        </p:txBody>
      </p:sp>
      <p:sp>
        <p:nvSpPr>
          <p:cNvPr id="57348" name="Espace réservé du numéro de diapositive 3">
            <a:extLst>
              <a:ext uri="{FF2B5EF4-FFF2-40B4-BE49-F238E27FC236}">
                <a16:creationId xmlns:a16="http://schemas.microsoft.com/office/drawing/2014/main" id="{C74B7997-7C7D-4CAA-AB3E-D1146BD6A1DB}"/>
              </a:ext>
            </a:extLst>
          </p:cNvPr>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1pPr>
            <a:lvl2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2pPr>
            <a:lvl3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3pPr>
            <a:lvl4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4pPr>
            <a:lvl5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5pPr>
            <a:lvl6pPr marL="25146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6pPr>
            <a:lvl7pPr marL="29718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7pPr>
            <a:lvl8pPr marL="34290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8pPr>
            <a:lvl9pPr marL="38862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9pPr>
          </a:lstStyle>
          <a:p>
            <a:fld id="{659B4BE8-D28D-4BF1-9820-69A4BAA0AC0A}" type="slidenum">
              <a:rPr lang="fr-FR" altLang="fr-FR">
                <a:solidFill>
                  <a:srgbClr val="000000"/>
                </a:solidFill>
                <a:latin typeface="Times New Roman" panose="02020603050405020304" pitchFamily="18" charset="0"/>
              </a:rPr>
              <a:pPr/>
              <a:t>91</a:t>
            </a:fld>
            <a:endParaRPr lang="fr-FR" altLang="fr-FR">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6631072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a:extLst>
              <a:ext uri="{FF2B5EF4-FFF2-40B4-BE49-F238E27FC236}">
                <a16:creationId xmlns:a16="http://schemas.microsoft.com/office/drawing/2014/main" id="{0962D769-E7FD-4AB0-856E-9D0102F82FB6}"/>
              </a:ext>
            </a:extLst>
          </p:cNvPr>
          <p:cNvSpPr>
            <a:spLocks noGrp="1" noRot="1" noChangeAspect="1" noChangeArrowheads="1" noTextEdit="1"/>
          </p:cNvSpPr>
          <p:nvPr>
            <p:ph type="sldImg"/>
          </p:nvPr>
        </p:nvSpPr>
        <p:spPr/>
      </p:sp>
      <p:sp>
        <p:nvSpPr>
          <p:cNvPr id="57347" name="Espace réservé des commentaires 2">
            <a:extLst>
              <a:ext uri="{FF2B5EF4-FFF2-40B4-BE49-F238E27FC236}">
                <a16:creationId xmlns:a16="http://schemas.microsoft.com/office/drawing/2014/main" id="{FF74D30B-048E-4E1E-AA3C-1E3FCD62B9C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a:latin typeface="Times New Roman" panose="02020603050405020304" pitchFamily="18" charset="0"/>
              </a:rPr>
              <a:t>DA</a:t>
            </a:r>
          </a:p>
        </p:txBody>
      </p:sp>
      <p:sp>
        <p:nvSpPr>
          <p:cNvPr id="57348" name="Espace réservé du numéro de diapositive 3">
            <a:extLst>
              <a:ext uri="{FF2B5EF4-FFF2-40B4-BE49-F238E27FC236}">
                <a16:creationId xmlns:a16="http://schemas.microsoft.com/office/drawing/2014/main" id="{C74B7997-7C7D-4CAA-AB3E-D1146BD6A1DB}"/>
              </a:ext>
            </a:extLst>
          </p:cNvPr>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1pPr>
            <a:lvl2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2pPr>
            <a:lvl3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3pPr>
            <a:lvl4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4pPr>
            <a:lvl5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5pPr>
            <a:lvl6pPr marL="25146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6pPr>
            <a:lvl7pPr marL="29718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7pPr>
            <a:lvl8pPr marL="34290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8pPr>
            <a:lvl9pPr marL="38862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9pPr>
          </a:lstStyle>
          <a:p>
            <a:fld id="{659B4BE8-D28D-4BF1-9820-69A4BAA0AC0A}" type="slidenum">
              <a:rPr lang="fr-FR" altLang="fr-FR">
                <a:solidFill>
                  <a:srgbClr val="000000"/>
                </a:solidFill>
                <a:latin typeface="Times New Roman" panose="02020603050405020304" pitchFamily="18" charset="0"/>
              </a:rPr>
              <a:pPr/>
              <a:t>92</a:t>
            </a:fld>
            <a:endParaRPr lang="fr-FR" altLang="fr-FR">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0101600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a:extLst>
              <a:ext uri="{FF2B5EF4-FFF2-40B4-BE49-F238E27FC236}">
                <a16:creationId xmlns:a16="http://schemas.microsoft.com/office/drawing/2014/main" id="{0962D769-E7FD-4AB0-856E-9D0102F82FB6}"/>
              </a:ext>
            </a:extLst>
          </p:cNvPr>
          <p:cNvSpPr>
            <a:spLocks noGrp="1" noRot="1" noChangeAspect="1" noChangeArrowheads="1" noTextEdit="1"/>
          </p:cNvSpPr>
          <p:nvPr>
            <p:ph type="sldImg"/>
          </p:nvPr>
        </p:nvSpPr>
        <p:spPr/>
      </p:sp>
      <p:sp>
        <p:nvSpPr>
          <p:cNvPr id="57347" name="Espace réservé des commentaires 2">
            <a:extLst>
              <a:ext uri="{FF2B5EF4-FFF2-40B4-BE49-F238E27FC236}">
                <a16:creationId xmlns:a16="http://schemas.microsoft.com/office/drawing/2014/main" id="{FF74D30B-048E-4E1E-AA3C-1E3FCD62B9C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a:latin typeface="Times New Roman" panose="02020603050405020304" pitchFamily="18" charset="0"/>
              </a:rPr>
              <a:t>DA</a:t>
            </a:r>
          </a:p>
        </p:txBody>
      </p:sp>
      <p:sp>
        <p:nvSpPr>
          <p:cNvPr id="57348" name="Espace réservé du numéro de diapositive 3">
            <a:extLst>
              <a:ext uri="{FF2B5EF4-FFF2-40B4-BE49-F238E27FC236}">
                <a16:creationId xmlns:a16="http://schemas.microsoft.com/office/drawing/2014/main" id="{C74B7997-7C7D-4CAA-AB3E-D1146BD6A1DB}"/>
              </a:ext>
            </a:extLst>
          </p:cNvPr>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1pPr>
            <a:lvl2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2pPr>
            <a:lvl3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3pPr>
            <a:lvl4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4pPr>
            <a:lvl5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5pPr>
            <a:lvl6pPr marL="25146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6pPr>
            <a:lvl7pPr marL="29718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7pPr>
            <a:lvl8pPr marL="34290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8pPr>
            <a:lvl9pPr marL="38862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9pPr>
          </a:lstStyle>
          <a:p>
            <a:fld id="{659B4BE8-D28D-4BF1-9820-69A4BAA0AC0A}" type="slidenum">
              <a:rPr lang="fr-FR" altLang="fr-FR">
                <a:solidFill>
                  <a:srgbClr val="000000"/>
                </a:solidFill>
                <a:latin typeface="Times New Roman" panose="02020603050405020304" pitchFamily="18" charset="0"/>
              </a:rPr>
              <a:pPr/>
              <a:t>93</a:t>
            </a:fld>
            <a:endParaRPr lang="fr-FR" altLang="fr-FR">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2295726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Espace réservé de l'image des diapositives 1">
            <a:extLst>
              <a:ext uri="{FF2B5EF4-FFF2-40B4-BE49-F238E27FC236}">
                <a16:creationId xmlns:a16="http://schemas.microsoft.com/office/drawing/2014/main" id="{C2AF4DCA-A43F-499C-A41D-A413A788C810}"/>
              </a:ext>
            </a:extLst>
          </p:cNvPr>
          <p:cNvSpPr>
            <a:spLocks noGrp="1" noRot="1" noChangeAspect="1" noChangeArrowheads="1" noTextEdit="1"/>
          </p:cNvSpPr>
          <p:nvPr>
            <p:ph type="sldImg"/>
          </p:nvPr>
        </p:nvSpPr>
        <p:spPr/>
      </p:sp>
      <p:sp>
        <p:nvSpPr>
          <p:cNvPr id="59395" name="Espace réservé des commentaires 2">
            <a:extLst>
              <a:ext uri="{FF2B5EF4-FFF2-40B4-BE49-F238E27FC236}">
                <a16:creationId xmlns:a16="http://schemas.microsoft.com/office/drawing/2014/main" id="{4CD8832F-073C-4A01-895A-1876F662BCB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latin typeface="Times New Roman" panose="02020603050405020304" pitchFamily="18" charset="0"/>
            </a:endParaRPr>
          </a:p>
        </p:txBody>
      </p:sp>
      <p:sp>
        <p:nvSpPr>
          <p:cNvPr id="59396" name="Espace réservé du numéro de diapositive 3">
            <a:extLst>
              <a:ext uri="{FF2B5EF4-FFF2-40B4-BE49-F238E27FC236}">
                <a16:creationId xmlns:a16="http://schemas.microsoft.com/office/drawing/2014/main" id="{3C4408F6-9F53-4ADF-BCBE-38304F4C7866}"/>
              </a:ext>
            </a:extLst>
          </p:cNvPr>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1pPr>
            <a:lvl2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2pPr>
            <a:lvl3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3pPr>
            <a:lvl4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4pPr>
            <a:lvl5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5pPr>
            <a:lvl6pPr marL="25146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6pPr>
            <a:lvl7pPr marL="29718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7pPr>
            <a:lvl8pPr marL="34290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8pPr>
            <a:lvl9pPr marL="38862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9pPr>
          </a:lstStyle>
          <a:p>
            <a:fld id="{09F8D98F-2F3E-40CE-80C0-A8C55F63C75A}" type="slidenum">
              <a:rPr lang="fr-FR" altLang="fr-FR">
                <a:solidFill>
                  <a:srgbClr val="000000"/>
                </a:solidFill>
                <a:latin typeface="Times New Roman" panose="02020603050405020304" pitchFamily="18" charset="0"/>
              </a:rPr>
              <a:pPr/>
              <a:t>94</a:t>
            </a:fld>
            <a:endParaRPr lang="fr-FR" altLang="fr-FR">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6557873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ce réservé de l'image des diapositives 1">
            <a:extLst>
              <a:ext uri="{FF2B5EF4-FFF2-40B4-BE49-F238E27FC236}">
                <a16:creationId xmlns:a16="http://schemas.microsoft.com/office/drawing/2014/main" id="{05260DEA-9ACF-438C-893F-C6C5A69EDDB2}"/>
              </a:ext>
            </a:extLst>
          </p:cNvPr>
          <p:cNvSpPr>
            <a:spLocks noGrp="1" noRot="1" noChangeAspect="1" noTextEdit="1"/>
          </p:cNvSpPr>
          <p:nvPr>
            <p:ph type="sldImg"/>
          </p:nvPr>
        </p:nvSpPr>
        <p:spPr>
          <a:ln>
            <a:solidFill>
              <a:srgbClr val="000000"/>
            </a:solidFill>
            <a:miter lim="800000"/>
            <a:headEnd/>
            <a:tailEnd/>
          </a:ln>
        </p:spPr>
      </p:sp>
      <p:sp>
        <p:nvSpPr>
          <p:cNvPr id="63491" name="Espace réservé des commentaires 2">
            <a:extLst>
              <a:ext uri="{FF2B5EF4-FFF2-40B4-BE49-F238E27FC236}">
                <a16:creationId xmlns:a16="http://schemas.microsoft.com/office/drawing/2014/main" id="{C5A84E0E-5BC6-45C3-9A29-A281D1014AF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fr-FR" altLang="fr-FR">
              <a:latin typeface="Times New Roman" panose="02020603050405020304" pitchFamily="18" charset="0"/>
            </a:endParaRPr>
          </a:p>
        </p:txBody>
      </p:sp>
      <p:sp>
        <p:nvSpPr>
          <p:cNvPr id="63492" name="Espace réservé du numéro de diapositive 3">
            <a:extLst>
              <a:ext uri="{FF2B5EF4-FFF2-40B4-BE49-F238E27FC236}">
                <a16:creationId xmlns:a16="http://schemas.microsoft.com/office/drawing/2014/main" id="{4698E49C-2C21-4A7F-BACB-684D32646F87}"/>
              </a:ext>
            </a:extLst>
          </p:cNvPr>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1pPr>
            <a:lvl2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2pPr>
            <a:lvl3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3pPr>
            <a:lvl4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4pPr>
            <a:lvl5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5pPr>
            <a:lvl6pPr marL="25146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6pPr>
            <a:lvl7pPr marL="29718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7pPr>
            <a:lvl8pPr marL="34290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8pPr>
            <a:lvl9pPr marL="38862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9pPr>
          </a:lstStyle>
          <a:p>
            <a:fld id="{F1B393CC-E789-4A42-956B-00CB782F1E79}" type="slidenum">
              <a:rPr lang="fr-FR" altLang="fr-FR">
                <a:solidFill>
                  <a:srgbClr val="000000"/>
                </a:solidFill>
                <a:latin typeface="Times New Roman" panose="02020603050405020304" pitchFamily="18" charset="0"/>
              </a:rPr>
              <a:pPr/>
              <a:t>95</a:t>
            </a:fld>
            <a:endParaRPr lang="fr-FR" altLang="fr-FR">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9596651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Espace réservé de l'image des diapositives 1">
            <a:extLst>
              <a:ext uri="{FF2B5EF4-FFF2-40B4-BE49-F238E27FC236}">
                <a16:creationId xmlns:a16="http://schemas.microsoft.com/office/drawing/2014/main" id="{BAF476E5-9BCE-4739-95F5-D26248EBBCEC}"/>
              </a:ext>
            </a:extLst>
          </p:cNvPr>
          <p:cNvSpPr>
            <a:spLocks noGrp="1" noRot="1" noChangeAspect="1" noTextEdit="1"/>
          </p:cNvSpPr>
          <p:nvPr>
            <p:ph type="sldImg"/>
          </p:nvPr>
        </p:nvSpPr>
        <p:spPr>
          <a:ln>
            <a:solidFill>
              <a:srgbClr val="000000"/>
            </a:solidFill>
            <a:miter lim="800000"/>
            <a:headEnd/>
            <a:tailEnd/>
          </a:ln>
        </p:spPr>
      </p:sp>
      <p:sp>
        <p:nvSpPr>
          <p:cNvPr id="65539" name="Espace réservé des commentaires 2">
            <a:extLst>
              <a:ext uri="{FF2B5EF4-FFF2-40B4-BE49-F238E27FC236}">
                <a16:creationId xmlns:a16="http://schemas.microsoft.com/office/drawing/2014/main" id="{7F0EFD12-9581-4F2D-AA86-897911B1441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fr-FR" altLang="fr-FR">
              <a:latin typeface="Times New Roman" panose="02020603050405020304" pitchFamily="18" charset="0"/>
            </a:endParaRPr>
          </a:p>
        </p:txBody>
      </p:sp>
      <p:sp>
        <p:nvSpPr>
          <p:cNvPr id="65540" name="Espace réservé du numéro de diapositive 3">
            <a:extLst>
              <a:ext uri="{FF2B5EF4-FFF2-40B4-BE49-F238E27FC236}">
                <a16:creationId xmlns:a16="http://schemas.microsoft.com/office/drawing/2014/main" id="{9B4F5451-DFBA-401B-892F-F00CB38ABD15}"/>
              </a:ext>
            </a:extLst>
          </p:cNvPr>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1pPr>
            <a:lvl2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2pPr>
            <a:lvl3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3pPr>
            <a:lvl4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4pPr>
            <a:lvl5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5pPr>
            <a:lvl6pPr marL="25146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6pPr>
            <a:lvl7pPr marL="29718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7pPr>
            <a:lvl8pPr marL="34290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8pPr>
            <a:lvl9pPr marL="38862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9pPr>
          </a:lstStyle>
          <a:p>
            <a:fld id="{917A86F8-7F2E-4D4A-A845-A63254EC2E06}" type="slidenum">
              <a:rPr lang="fr-FR" altLang="fr-FR">
                <a:solidFill>
                  <a:srgbClr val="000000"/>
                </a:solidFill>
                <a:latin typeface="Times New Roman" panose="02020603050405020304" pitchFamily="18" charset="0"/>
              </a:rPr>
              <a:pPr/>
              <a:t>96</a:t>
            </a:fld>
            <a:endParaRPr lang="fr-FR" altLang="fr-FR">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9560006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Espace réservé de l'image des diapositives 1">
            <a:extLst>
              <a:ext uri="{FF2B5EF4-FFF2-40B4-BE49-F238E27FC236}">
                <a16:creationId xmlns:a16="http://schemas.microsoft.com/office/drawing/2014/main" id="{513A06F1-EE93-4201-A5C6-CB8955499B63}"/>
              </a:ext>
            </a:extLst>
          </p:cNvPr>
          <p:cNvSpPr>
            <a:spLocks noGrp="1" noRot="1" noChangeAspect="1" noChangeArrowheads="1" noTextEdit="1"/>
          </p:cNvSpPr>
          <p:nvPr>
            <p:ph type="sldImg"/>
          </p:nvPr>
        </p:nvSpPr>
        <p:spPr/>
      </p:sp>
      <p:sp>
        <p:nvSpPr>
          <p:cNvPr id="67587" name="Espace réservé des commentaires 2">
            <a:extLst>
              <a:ext uri="{FF2B5EF4-FFF2-40B4-BE49-F238E27FC236}">
                <a16:creationId xmlns:a16="http://schemas.microsoft.com/office/drawing/2014/main" id="{CCCC0B8F-0FC4-4A62-B75A-65E13D86EF6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latin typeface="Times New Roman" panose="02020603050405020304" pitchFamily="18" charset="0"/>
            </a:endParaRPr>
          </a:p>
        </p:txBody>
      </p:sp>
      <p:sp>
        <p:nvSpPr>
          <p:cNvPr id="67588" name="Espace réservé du numéro de diapositive 3">
            <a:extLst>
              <a:ext uri="{FF2B5EF4-FFF2-40B4-BE49-F238E27FC236}">
                <a16:creationId xmlns:a16="http://schemas.microsoft.com/office/drawing/2014/main" id="{4163F6F9-45C3-44D5-8EF9-1A108E336342}"/>
              </a:ext>
            </a:extLst>
          </p:cNvPr>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1pPr>
            <a:lvl2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2pPr>
            <a:lvl3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3pPr>
            <a:lvl4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4pPr>
            <a:lvl5pPr defTabSz="409575">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5pPr>
            <a:lvl6pPr marL="25146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6pPr>
            <a:lvl7pPr marL="29718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7pPr>
            <a:lvl8pPr marL="34290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8pPr>
            <a:lvl9pPr marL="3886200" indent="-228600" defTabSz="409575" eaLnBrk="0" fontAlgn="base" hangingPunct="0">
              <a:spcBef>
                <a:spcPct val="0"/>
              </a:spcBef>
              <a:spcAft>
                <a:spcPct val="0"/>
              </a:spcAft>
              <a:tabLst>
                <a:tab pos="0" algn="l"/>
                <a:tab pos="407988" algn="l"/>
                <a:tab pos="819150" algn="l"/>
                <a:tab pos="1231900" algn="l"/>
                <a:tab pos="1643063" algn="l"/>
                <a:tab pos="2054225" algn="l"/>
                <a:tab pos="2465388" algn="l"/>
                <a:tab pos="2876550" algn="l"/>
                <a:tab pos="3287713" algn="l"/>
                <a:tab pos="3700463" algn="l"/>
                <a:tab pos="4113213" algn="l"/>
                <a:tab pos="4522788" algn="l"/>
                <a:tab pos="4937125" algn="l"/>
                <a:tab pos="5348288" algn="l"/>
                <a:tab pos="5759450" algn="l"/>
                <a:tab pos="6172200" algn="l"/>
                <a:tab pos="6581775" algn="l"/>
                <a:tab pos="6994525" algn="l"/>
                <a:tab pos="7405688" algn="l"/>
                <a:tab pos="7815263" algn="l"/>
                <a:tab pos="8229600" algn="l"/>
              </a:tabLst>
              <a:defRPr>
                <a:solidFill>
                  <a:schemeClr val="bg1"/>
                </a:solidFill>
                <a:latin typeface="Arial" panose="020B0604020202020204" pitchFamily="34" charset="0"/>
                <a:cs typeface="Lucida Sans Unicode" panose="020B0602030504020204" pitchFamily="34" charset="0"/>
              </a:defRPr>
            </a:lvl9pPr>
          </a:lstStyle>
          <a:p>
            <a:fld id="{AB6E9BC2-6F31-425C-9ED4-45C0F2295B53}" type="slidenum">
              <a:rPr lang="fr-FR" altLang="fr-FR">
                <a:solidFill>
                  <a:srgbClr val="000000"/>
                </a:solidFill>
                <a:latin typeface="Times New Roman" panose="02020603050405020304" pitchFamily="18" charset="0"/>
              </a:rPr>
              <a:pPr/>
              <a:t>97</a:t>
            </a:fld>
            <a:endParaRPr lang="fr-FR" altLang="fr-FR">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2160418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9">
            <a:extLst>
              <a:ext uri="{FF2B5EF4-FFF2-40B4-BE49-F238E27FC236}">
                <a16:creationId xmlns:a16="http://schemas.microsoft.com/office/drawing/2014/main" id="{2780E606-48F8-4D97-A137-856B446E2291}"/>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1pPr>
            <a:lvl2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2pPr>
            <a:lvl3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3pPr>
            <a:lvl4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4pPr>
            <a:lvl5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9pPr>
          </a:lstStyle>
          <a:p>
            <a:fld id="{728BD538-E4AE-4A29-832A-26E98EB4C7C9}" type="slidenum">
              <a:rPr lang="en-GB" altLang="fr-FR">
                <a:solidFill>
                  <a:srgbClr val="000000"/>
                </a:solidFill>
                <a:latin typeface="Times New Roman" panose="02020603050405020304" pitchFamily="18" charset="0"/>
              </a:rPr>
              <a:pPr/>
              <a:t>98</a:t>
            </a:fld>
            <a:endParaRPr lang="en-GB" altLang="fr-FR">
              <a:solidFill>
                <a:srgbClr val="000000"/>
              </a:solidFill>
              <a:latin typeface="Times New Roman" panose="02020603050405020304" pitchFamily="18" charset="0"/>
            </a:endParaRPr>
          </a:p>
        </p:txBody>
      </p:sp>
      <p:sp>
        <p:nvSpPr>
          <p:cNvPr id="31747" name="Rectangle 1">
            <a:extLst>
              <a:ext uri="{FF2B5EF4-FFF2-40B4-BE49-F238E27FC236}">
                <a16:creationId xmlns:a16="http://schemas.microsoft.com/office/drawing/2014/main" id="{1B0D98B3-9BF8-4436-83D5-2AE203300FB5}"/>
              </a:ext>
            </a:extLst>
          </p:cNvPr>
          <p:cNvSpPr>
            <a:spLocks noGrp="1" noRot="1" noChangeAspect="1" noChangeArrowheads="1" noTextEdit="1"/>
          </p:cNvSpPr>
          <p:nvPr>
            <p:ph type="sldImg"/>
          </p:nvPr>
        </p:nvSpPr>
        <p:spPr>
          <a:xfrm>
            <a:off x="919163" y="755650"/>
            <a:ext cx="4956175" cy="3717925"/>
          </a:xfrm>
          <a:solidFill>
            <a:srgbClr val="FFFFFF"/>
          </a:solidFill>
          <a:ln>
            <a:solidFill>
              <a:srgbClr val="000000"/>
            </a:solidFill>
            <a:miter lim="800000"/>
            <a:headEnd/>
            <a:tailEnd/>
          </a:ln>
        </p:spPr>
      </p:sp>
      <p:sp>
        <p:nvSpPr>
          <p:cNvPr id="31748" name="Text Box 2">
            <a:extLst>
              <a:ext uri="{FF2B5EF4-FFF2-40B4-BE49-F238E27FC236}">
                <a16:creationId xmlns:a16="http://schemas.microsoft.com/office/drawing/2014/main" id="{EACA62C3-603C-49B2-B4A9-1BAEB82A1B5D}"/>
              </a:ext>
            </a:extLst>
          </p:cNvPr>
          <p:cNvSpPr txBox="1">
            <a:spLocks noChangeArrowheads="1"/>
          </p:cNvSpPr>
          <p:nvPr/>
        </p:nvSpPr>
        <p:spPr bwMode="auto">
          <a:xfrm>
            <a:off x="681038" y="4716463"/>
            <a:ext cx="5432425"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eaLnBrk="1">
              <a:spcBef>
                <a:spcPts val="450"/>
              </a:spcBef>
              <a:buSzPct val="100000"/>
            </a:pPr>
            <a:r>
              <a:rPr lang="fr-FR" altLang="fr-FR" sz="1200" b="1">
                <a:solidFill>
                  <a:srgbClr val="000000"/>
                </a:solidFill>
                <a:latin typeface="Times New Roman" panose="02020603050405020304" pitchFamily="18" charset="0"/>
              </a:rPr>
              <a:t>DA</a:t>
            </a:r>
          </a:p>
        </p:txBody>
      </p:sp>
      <p:sp>
        <p:nvSpPr>
          <p:cNvPr id="31749" name="Text Box 3">
            <a:extLst>
              <a:ext uri="{FF2B5EF4-FFF2-40B4-BE49-F238E27FC236}">
                <a16:creationId xmlns:a16="http://schemas.microsoft.com/office/drawing/2014/main" id="{4CD55784-17A5-43AC-8345-DC818A2A25E8}"/>
              </a:ext>
            </a:extLst>
          </p:cNvPr>
          <p:cNvSpPr txBox="1">
            <a:spLocks noChangeArrowheads="1"/>
          </p:cNvSpPr>
          <p:nvPr/>
        </p:nvSpPr>
        <p:spPr bwMode="auto">
          <a:xfrm>
            <a:off x="3846513" y="9434513"/>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algn="r" eaLnBrk="1">
              <a:lnSpc>
                <a:spcPct val="90000"/>
              </a:lnSpc>
              <a:buSzPct val="45000"/>
            </a:pPr>
            <a:fld id="{B4E51BDE-3850-40D1-AB72-3FF8C6CC9302}" type="slidenum">
              <a:rPr lang="fr-FR" altLang="fr-FR" sz="1300">
                <a:solidFill>
                  <a:srgbClr val="000000"/>
                </a:solidFill>
                <a:latin typeface="Times New Roman" panose="02020603050405020304" pitchFamily="18" charset="0"/>
              </a:rPr>
              <a:pPr algn="r" eaLnBrk="1">
                <a:lnSpc>
                  <a:spcPct val="90000"/>
                </a:lnSpc>
                <a:buSzPct val="45000"/>
              </a:pPr>
              <a:t>98</a:t>
            </a:fld>
            <a:endParaRPr lang="fr-FR" altLang="fr-FR" sz="130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2006826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9">
            <a:extLst>
              <a:ext uri="{FF2B5EF4-FFF2-40B4-BE49-F238E27FC236}">
                <a16:creationId xmlns:a16="http://schemas.microsoft.com/office/drawing/2014/main" id="{2780E606-48F8-4D97-A137-856B446E2291}"/>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1pPr>
            <a:lvl2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2pPr>
            <a:lvl3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3pPr>
            <a:lvl4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4pPr>
            <a:lvl5pPr>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6088" algn="l"/>
                <a:tab pos="895350" algn="l"/>
                <a:tab pos="1344613" algn="l"/>
                <a:tab pos="1793875" algn="l"/>
                <a:tab pos="2243138" algn="l"/>
                <a:tab pos="2692400" algn="l"/>
                <a:tab pos="3141663" algn="l"/>
                <a:tab pos="3590925" algn="l"/>
                <a:tab pos="4038600" algn="l"/>
                <a:tab pos="4489450" algn="l"/>
                <a:tab pos="4938713" algn="l"/>
                <a:tab pos="5387975" algn="l"/>
                <a:tab pos="5837238" algn="l"/>
                <a:tab pos="6284913" algn="l"/>
                <a:tab pos="6735763" algn="l"/>
                <a:tab pos="7185025" algn="l"/>
                <a:tab pos="7634288" algn="l"/>
                <a:tab pos="8081963" algn="l"/>
                <a:tab pos="8532813" algn="l"/>
                <a:tab pos="8982075" algn="l"/>
              </a:tabLst>
              <a:defRPr>
                <a:solidFill>
                  <a:schemeClr val="bg1"/>
                </a:solidFill>
                <a:latin typeface="Arial" panose="020B0604020202020204" pitchFamily="34" charset="0"/>
                <a:cs typeface="Lucida Sans Unicode" panose="020B0602030504020204" pitchFamily="34" charset="0"/>
              </a:defRPr>
            </a:lvl9pPr>
          </a:lstStyle>
          <a:p>
            <a:fld id="{728BD538-E4AE-4A29-832A-26E98EB4C7C9}" type="slidenum">
              <a:rPr lang="en-GB" altLang="fr-FR">
                <a:solidFill>
                  <a:srgbClr val="000000"/>
                </a:solidFill>
                <a:latin typeface="Times New Roman" panose="02020603050405020304" pitchFamily="18" charset="0"/>
              </a:rPr>
              <a:pPr/>
              <a:t>101</a:t>
            </a:fld>
            <a:endParaRPr lang="en-GB" altLang="fr-FR">
              <a:solidFill>
                <a:srgbClr val="000000"/>
              </a:solidFill>
              <a:latin typeface="Times New Roman" panose="02020603050405020304" pitchFamily="18" charset="0"/>
            </a:endParaRPr>
          </a:p>
        </p:txBody>
      </p:sp>
      <p:sp>
        <p:nvSpPr>
          <p:cNvPr id="31747" name="Rectangle 1">
            <a:extLst>
              <a:ext uri="{FF2B5EF4-FFF2-40B4-BE49-F238E27FC236}">
                <a16:creationId xmlns:a16="http://schemas.microsoft.com/office/drawing/2014/main" id="{1B0D98B3-9BF8-4436-83D5-2AE203300FB5}"/>
              </a:ext>
            </a:extLst>
          </p:cNvPr>
          <p:cNvSpPr>
            <a:spLocks noGrp="1" noRot="1" noChangeAspect="1" noChangeArrowheads="1" noTextEdit="1"/>
          </p:cNvSpPr>
          <p:nvPr>
            <p:ph type="sldImg"/>
          </p:nvPr>
        </p:nvSpPr>
        <p:spPr>
          <a:xfrm>
            <a:off x="919163" y="755650"/>
            <a:ext cx="4956175" cy="3717925"/>
          </a:xfrm>
          <a:prstGeom prst="rect">
            <a:avLst/>
          </a:prstGeom>
          <a:solidFill>
            <a:srgbClr val="FFFFFF"/>
          </a:solidFill>
          <a:ln>
            <a:solidFill>
              <a:srgbClr val="000000"/>
            </a:solidFill>
            <a:miter lim="800000"/>
            <a:headEnd/>
            <a:tailEnd/>
          </a:ln>
        </p:spPr>
      </p:sp>
      <p:sp>
        <p:nvSpPr>
          <p:cNvPr id="31748" name="Text Box 2">
            <a:extLst>
              <a:ext uri="{FF2B5EF4-FFF2-40B4-BE49-F238E27FC236}">
                <a16:creationId xmlns:a16="http://schemas.microsoft.com/office/drawing/2014/main" id="{EACA62C3-603C-49B2-B4A9-1BAEB82A1B5D}"/>
              </a:ext>
            </a:extLst>
          </p:cNvPr>
          <p:cNvSpPr txBox="1">
            <a:spLocks noChangeArrowheads="1"/>
          </p:cNvSpPr>
          <p:nvPr/>
        </p:nvSpPr>
        <p:spPr bwMode="auto">
          <a:xfrm>
            <a:off x="681038" y="4716463"/>
            <a:ext cx="5432425"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eaLnBrk="1">
              <a:spcBef>
                <a:spcPts val="450"/>
              </a:spcBef>
              <a:buSzPct val="100000"/>
            </a:pPr>
            <a:r>
              <a:rPr lang="fr-FR" altLang="fr-FR" sz="1200" b="1">
                <a:solidFill>
                  <a:srgbClr val="000000"/>
                </a:solidFill>
                <a:latin typeface="Times New Roman" panose="02020603050405020304" pitchFamily="18" charset="0"/>
              </a:rPr>
              <a:t>DA</a:t>
            </a:r>
          </a:p>
        </p:txBody>
      </p:sp>
      <p:sp>
        <p:nvSpPr>
          <p:cNvPr id="31749" name="Text Box 3">
            <a:extLst>
              <a:ext uri="{FF2B5EF4-FFF2-40B4-BE49-F238E27FC236}">
                <a16:creationId xmlns:a16="http://schemas.microsoft.com/office/drawing/2014/main" id="{4CD55784-17A5-43AC-8345-DC818A2A25E8}"/>
              </a:ext>
            </a:extLst>
          </p:cNvPr>
          <p:cNvSpPr txBox="1">
            <a:spLocks noChangeArrowheads="1"/>
          </p:cNvSpPr>
          <p:nvPr/>
        </p:nvSpPr>
        <p:spPr bwMode="auto">
          <a:xfrm>
            <a:off x="3846513" y="9434513"/>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1pPr>
            <a:lvl2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2pPr>
            <a:lvl3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3pPr>
            <a:lvl4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4pPr>
            <a:lvl5pPr>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63550" algn="l"/>
                <a:tab pos="928688" algn="l"/>
                <a:tab pos="1393825" algn="l"/>
                <a:tab pos="1858963" algn="l"/>
                <a:tab pos="2325688" algn="l"/>
                <a:tab pos="2790825" algn="l"/>
                <a:tab pos="3255963" algn="l"/>
                <a:tab pos="3721100" algn="l"/>
                <a:tab pos="4186238" algn="l"/>
                <a:tab pos="4652963" algn="l"/>
                <a:tab pos="5118100" algn="l"/>
                <a:tab pos="5583238" algn="l"/>
                <a:tab pos="6048375" algn="l"/>
                <a:tab pos="6513513" algn="l"/>
                <a:tab pos="6980238" algn="l"/>
                <a:tab pos="7445375" algn="l"/>
                <a:tab pos="7910513" algn="l"/>
                <a:tab pos="8375650" algn="l"/>
                <a:tab pos="8842375" algn="l"/>
                <a:tab pos="9307513" algn="l"/>
              </a:tabLst>
              <a:defRPr>
                <a:solidFill>
                  <a:schemeClr val="bg1"/>
                </a:solidFill>
                <a:latin typeface="Arial" panose="020B0604020202020204" pitchFamily="34" charset="0"/>
                <a:cs typeface="Lucida Sans Unicode" panose="020B0602030504020204" pitchFamily="34" charset="0"/>
              </a:defRPr>
            </a:lvl9pPr>
          </a:lstStyle>
          <a:p>
            <a:pPr algn="r" eaLnBrk="1">
              <a:lnSpc>
                <a:spcPct val="90000"/>
              </a:lnSpc>
              <a:buSzPct val="45000"/>
            </a:pPr>
            <a:fld id="{B4E51BDE-3850-40D1-AB72-3FF8C6CC9302}" type="slidenum">
              <a:rPr lang="fr-FR" altLang="fr-FR" sz="1300">
                <a:solidFill>
                  <a:srgbClr val="000000"/>
                </a:solidFill>
                <a:latin typeface="Times New Roman" panose="02020603050405020304" pitchFamily="18" charset="0"/>
              </a:rPr>
              <a:pPr algn="r" eaLnBrk="1">
                <a:lnSpc>
                  <a:spcPct val="90000"/>
                </a:lnSpc>
                <a:buSzPct val="45000"/>
              </a:pPr>
              <a:t>101</a:t>
            </a:fld>
            <a:endParaRPr lang="fr-FR" altLang="fr-FR" sz="130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2006826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PlaceHolder 1"/>
          <p:cNvSpPr>
            <a:spLocks noGrp="1"/>
          </p:cNvSpPr>
          <p:nvPr>
            <p:ph type="body"/>
          </p:nvPr>
        </p:nvSpPr>
        <p:spPr>
          <a:xfrm>
            <a:off x="946364" y="4861502"/>
            <a:ext cx="5210267" cy="4603993"/>
          </a:xfrm>
          <a:prstGeom prst="rect">
            <a:avLst/>
          </a:prstGeom>
        </p:spPr>
        <p:txBody>
          <a:bodyPr lIns="95142" tIns="47757" rIns="95142" bIns="47757"/>
          <a:lstStyle/>
          <a:p>
            <a:endParaRPr lang="fr-FR" sz="2100" spc="-1">
              <a:solidFill>
                <a:srgbClr val="000000"/>
              </a:solidFill>
              <a:uFill>
                <a:solidFill>
                  <a:srgbClr val="FFFFFF"/>
                </a:solidFill>
              </a:uFill>
              <a:latin typeface="Arial"/>
            </a:endParaRPr>
          </a:p>
        </p:txBody>
      </p:sp>
      <p:sp>
        <p:nvSpPr>
          <p:cNvPr id="241" name="CustomShape 2"/>
          <p:cNvSpPr/>
          <p:nvPr/>
        </p:nvSpPr>
        <p:spPr>
          <a:xfrm>
            <a:off x="4025431" y="9723004"/>
            <a:ext cx="3077939" cy="510936"/>
          </a:xfrm>
          <a:prstGeom prst="rect">
            <a:avLst/>
          </a:prstGeom>
          <a:noFill/>
          <a:ln w="9360">
            <a:noFill/>
          </a:ln>
        </p:spPr>
        <p:style>
          <a:lnRef idx="0">
            <a:scrgbClr r="0" g="0" b="0"/>
          </a:lnRef>
          <a:fillRef idx="0">
            <a:scrgbClr r="0" g="0" b="0"/>
          </a:fillRef>
          <a:effectRef idx="0">
            <a:scrgbClr r="0" g="0" b="0"/>
          </a:effectRef>
          <a:fontRef idx="minor"/>
        </p:style>
        <p:txBody>
          <a:bodyPr lIns="95142" tIns="47757" rIns="95142" bIns="47757" anchor="b"/>
          <a:lstStyle/>
          <a:p>
            <a:pPr algn="r">
              <a:lnSpc>
                <a:spcPct val="100000"/>
              </a:lnSpc>
            </a:pPr>
            <a:fld id="{85BA4795-71AF-47C4-B90E-269AEDF621CD}" type="slidenum">
              <a:rPr lang="fr-FR" sz="1300" spc="-1">
                <a:solidFill>
                  <a:srgbClr val="000000"/>
                </a:solidFill>
                <a:uFill>
                  <a:solidFill>
                    <a:srgbClr val="FFFFFF"/>
                  </a:solidFill>
                </a:uFill>
                <a:latin typeface="Times New Roman"/>
              </a:rPr>
              <a:pPr algn="r">
                <a:lnSpc>
                  <a:spcPct val="100000"/>
                </a:lnSpc>
              </a:pPr>
              <a:t>104</a:t>
            </a:fld>
            <a:endParaRPr lang="fr-FR" sz="1300"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2151334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4" name="PlaceHolder 1"/>
          <p:cNvSpPr>
            <a:spLocks noGrp="1"/>
          </p:cNvSpPr>
          <p:nvPr>
            <p:ph type="title"/>
          </p:nvPr>
        </p:nvSpPr>
        <p:spPr>
          <a:xfrm>
            <a:off x="587520" y="816480"/>
            <a:ext cx="8099280" cy="1139760"/>
          </a:xfrm>
          <a:prstGeom prst="rect">
            <a:avLst/>
          </a:prstGeom>
        </p:spPr>
        <p:txBody>
          <a:bodyPr lIns="0" tIns="0" rIns="0" bIns="0" anchor="ctr"/>
          <a:lstStyle/>
          <a:p>
            <a:endParaRPr lang="fr-FR" sz="1800" b="0" strike="noStrike" spc="-1">
              <a:solidFill>
                <a:srgbClr val="000000"/>
              </a:solidFill>
              <a:uFill>
                <a:solidFill>
                  <a:srgbClr val="FFFFFF"/>
                </a:solidFill>
              </a:uFill>
              <a:latin typeface="Arial"/>
            </a:endParaRPr>
          </a:p>
        </p:txBody>
      </p:sp>
      <p:sp>
        <p:nvSpPr>
          <p:cNvPr id="55"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fr-FR"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57"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fr-FR" sz="2800" b="0" strike="noStrike" spc="-1">
              <a:solidFill>
                <a:srgbClr val="000000"/>
              </a:solidFill>
              <a:uFill>
                <a:solidFill>
                  <a:srgbClr val="FFFFFF"/>
                </a:solidFill>
              </a:uFill>
              <a:latin typeface="Arial"/>
            </a:endParaRPr>
          </a:p>
        </p:txBody>
      </p:sp>
      <p:sp>
        <p:nvSpPr>
          <p:cNvPr id="3" name="Titre 2">
            <a:extLst>
              <a:ext uri="{FF2B5EF4-FFF2-40B4-BE49-F238E27FC236}">
                <a16:creationId xmlns:a16="http://schemas.microsoft.com/office/drawing/2014/main" id="{20EBA9E9-D4F5-4EB6-AE23-47AC869C79F6}"/>
              </a:ext>
            </a:extLst>
          </p:cNvPr>
          <p:cNvSpPr>
            <a:spLocks noGrp="1"/>
          </p:cNvSpPr>
          <p:nvPr>
            <p:ph type="title"/>
          </p:nvPr>
        </p:nvSpPr>
        <p:spPr/>
        <p:txBody>
          <a:bodyPr/>
          <a:lstStyle/>
          <a:p>
            <a:r>
              <a:rPr lang="fr-FR"/>
              <a:t>Modifiez le style du titre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587520" y="816480"/>
            <a:ext cx="8099280" cy="1139760"/>
          </a:xfrm>
          <a:prstGeom prst="rect">
            <a:avLst/>
          </a:prstGeom>
        </p:spPr>
        <p:txBody>
          <a:bodyPr lIns="0" tIns="0" rIns="0" bIns="0" anchor="ctr"/>
          <a:lstStyle/>
          <a:p>
            <a:endParaRPr lang="fr-FR" sz="1800" b="0" strike="noStrike" spc="-1">
              <a:solidFill>
                <a:srgbClr val="000000"/>
              </a:solidFill>
              <a:uFill>
                <a:solidFill>
                  <a:srgbClr val="FFFFFF"/>
                </a:solidFill>
              </a:uFill>
              <a:latin typeface="Arial"/>
            </a:endParaRPr>
          </a:p>
        </p:txBody>
      </p:sp>
      <p:sp>
        <p:nvSpPr>
          <p:cNvPr id="59"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0000"/>
              </a:solidFill>
              <a:uFill>
                <a:solidFill>
                  <a:srgbClr val="FFFFFF"/>
                </a:solidFill>
              </a:uFill>
              <a:latin typeface="Arial"/>
            </a:endParaRPr>
          </a:p>
        </p:txBody>
      </p:sp>
      <p:sp>
        <p:nvSpPr>
          <p:cNvPr id="60"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1" name="PlaceHolder 1"/>
          <p:cNvSpPr>
            <a:spLocks noGrp="1"/>
          </p:cNvSpPr>
          <p:nvPr>
            <p:ph type="title"/>
          </p:nvPr>
        </p:nvSpPr>
        <p:spPr>
          <a:xfrm>
            <a:off x="587520" y="816480"/>
            <a:ext cx="8099280" cy="1139760"/>
          </a:xfrm>
          <a:prstGeom prst="rect">
            <a:avLst/>
          </a:prstGeom>
        </p:spPr>
        <p:txBody>
          <a:bodyPr lIns="0" tIns="0" rIns="0" bIns="0" anchor="ctr"/>
          <a:lstStyle/>
          <a:p>
            <a:endParaRPr lang="fr-FR" sz="1800" b="0" strike="noStrike" spc="-1">
              <a:solidFill>
                <a:srgbClr val="000000"/>
              </a:solidFill>
              <a:uFill>
                <a:solidFill>
                  <a:srgbClr val="FFFFFF"/>
                </a:solidFill>
              </a:u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62" name="PlaceHolder 1"/>
          <p:cNvSpPr>
            <a:spLocks noGrp="1"/>
          </p:cNvSpPr>
          <p:nvPr>
            <p:ph type="subTitle"/>
          </p:nvPr>
        </p:nvSpPr>
        <p:spPr>
          <a:xfrm>
            <a:off x="587520" y="816480"/>
            <a:ext cx="8099280" cy="5284440"/>
          </a:xfrm>
          <a:prstGeom prst="rect">
            <a:avLst/>
          </a:prstGeom>
        </p:spPr>
        <p:txBody>
          <a:bodyPr lIns="0" tIns="0" rIns="0" bIns="0" anchor="ctr"/>
          <a:lstStyle/>
          <a:p>
            <a:pPr algn="ctr"/>
            <a:endParaRPr lang="fr-FR"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587520" y="816480"/>
            <a:ext cx="8099280" cy="1139760"/>
          </a:xfrm>
          <a:prstGeom prst="rect">
            <a:avLst/>
          </a:prstGeom>
        </p:spPr>
        <p:txBody>
          <a:bodyPr lIns="0" tIns="0" rIns="0" bIns="0" anchor="ctr"/>
          <a:lstStyle/>
          <a:p>
            <a:endParaRPr lang="fr-FR" sz="1800" b="0" strike="noStrike" spc="-1">
              <a:solidFill>
                <a:srgbClr val="000000"/>
              </a:solidFill>
              <a:uFill>
                <a:solidFill>
                  <a:srgbClr val="FFFFFF"/>
                </a:solidFill>
              </a:uFill>
              <a:latin typeface="Arial"/>
            </a:endParaRPr>
          </a:p>
        </p:txBody>
      </p:sp>
      <p:sp>
        <p:nvSpPr>
          <p:cNvPr id="64"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0000"/>
              </a:solidFill>
              <a:uFill>
                <a:solidFill>
                  <a:srgbClr val="FFFFFF"/>
                </a:solidFill>
              </a:uFill>
              <a:latin typeface="Arial"/>
            </a:endParaRPr>
          </a:p>
        </p:txBody>
      </p:sp>
      <p:sp>
        <p:nvSpPr>
          <p:cNvPr id="65" name="PlaceHolder 3"/>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0000"/>
              </a:solidFill>
              <a:uFill>
                <a:solidFill>
                  <a:srgbClr val="FFFFFF"/>
                </a:solidFill>
              </a:uFill>
              <a:latin typeface="Arial"/>
            </a:endParaRPr>
          </a:p>
        </p:txBody>
      </p:sp>
      <p:sp>
        <p:nvSpPr>
          <p:cNvPr id="66" name="PlaceHolder 4"/>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87520" y="816480"/>
            <a:ext cx="8099280" cy="1139760"/>
          </a:xfrm>
          <a:prstGeom prst="rect">
            <a:avLst/>
          </a:prstGeom>
        </p:spPr>
        <p:txBody>
          <a:bodyPr lIns="0" tIns="0" rIns="0" bIns="0" anchor="ctr"/>
          <a:lstStyle/>
          <a:p>
            <a:endParaRPr lang="fr-FR" sz="1800" b="0" strike="noStrike" spc="-1">
              <a:solidFill>
                <a:srgbClr val="000000"/>
              </a:solidFill>
              <a:uFill>
                <a:solidFill>
                  <a:srgbClr val="FFFFFF"/>
                </a:solidFill>
              </a:uFill>
              <a:latin typeface="Arial"/>
            </a:endParaRPr>
          </a:p>
        </p:txBody>
      </p:sp>
      <p:sp>
        <p:nvSpPr>
          <p:cNvPr id="68"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0000"/>
              </a:solidFill>
              <a:uFill>
                <a:solidFill>
                  <a:srgbClr val="FFFFFF"/>
                </a:solidFill>
              </a:uFill>
              <a:latin typeface="Arial"/>
            </a:endParaRPr>
          </a:p>
        </p:txBody>
      </p:sp>
      <p:sp>
        <p:nvSpPr>
          <p:cNvPr id="69"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0000"/>
              </a:solidFill>
              <a:uFill>
                <a:solidFill>
                  <a:srgbClr val="FFFFFF"/>
                </a:solidFill>
              </a:uFill>
              <a:latin typeface="Arial"/>
            </a:endParaRPr>
          </a:p>
        </p:txBody>
      </p:sp>
      <p:sp>
        <p:nvSpPr>
          <p:cNvPr id="70"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587520" y="816480"/>
            <a:ext cx="8099280" cy="1139760"/>
          </a:xfrm>
          <a:prstGeom prst="rect">
            <a:avLst/>
          </a:prstGeom>
        </p:spPr>
        <p:txBody>
          <a:bodyPr lIns="0" tIns="0" rIns="0" bIns="0" anchor="ctr"/>
          <a:lstStyle/>
          <a:p>
            <a:endParaRPr lang="fr-FR" sz="1800" b="0" strike="noStrike" spc="-1">
              <a:solidFill>
                <a:srgbClr val="000000"/>
              </a:solidFill>
              <a:uFill>
                <a:solidFill>
                  <a:srgbClr val="FFFFFF"/>
                </a:solidFill>
              </a:uFill>
              <a:latin typeface="Arial"/>
            </a:endParaRPr>
          </a:p>
        </p:txBody>
      </p:sp>
      <p:sp>
        <p:nvSpPr>
          <p:cNvPr id="7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0000"/>
              </a:solidFill>
              <a:uFill>
                <a:solidFill>
                  <a:srgbClr val="FFFFFF"/>
                </a:solidFill>
              </a:uFill>
              <a:latin typeface="Arial"/>
            </a:endParaRPr>
          </a:p>
        </p:txBody>
      </p:sp>
      <p:sp>
        <p:nvSpPr>
          <p:cNvPr id="73"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0000"/>
              </a:solidFill>
              <a:uFill>
                <a:solidFill>
                  <a:srgbClr val="FFFFFF"/>
                </a:solidFill>
              </a:uFill>
              <a:latin typeface="Arial"/>
            </a:endParaRPr>
          </a:p>
        </p:txBody>
      </p:sp>
      <p:sp>
        <p:nvSpPr>
          <p:cNvPr id="74"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587520" y="816480"/>
            <a:ext cx="8099280" cy="1139760"/>
          </a:xfrm>
          <a:prstGeom prst="rect">
            <a:avLst/>
          </a:prstGeom>
        </p:spPr>
        <p:txBody>
          <a:bodyPr lIns="0" tIns="0" rIns="0" bIns="0" anchor="ctr"/>
          <a:lstStyle/>
          <a:p>
            <a:endParaRPr lang="fr-FR" sz="1800" b="0" strike="noStrike" spc="-1">
              <a:solidFill>
                <a:srgbClr val="000000"/>
              </a:solidFill>
              <a:uFill>
                <a:solidFill>
                  <a:srgbClr val="FFFFFF"/>
                </a:solidFill>
              </a:uFill>
              <a:latin typeface="Arial"/>
            </a:endParaRPr>
          </a:p>
        </p:txBody>
      </p:sp>
      <p:sp>
        <p:nvSpPr>
          <p:cNvPr id="76"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fr-FR" sz="2800" b="0" strike="noStrike" spc="-1">
              <a:solidFill>
                <a:srgbClr val="000000"/>
              </a:solidFill>
              <a:uFill>
                <a:solidFill>
                  <a:srgbClr val="FFFFFF"/>
                </a:solidFill>
              </a:uFill>
              <a:latin typeface="Arial"/>
            </a:endParaRPr>
          </a:p>
        </p:txBody>
      </p:sp>
      <p:sp>
        <p:nvSpPr>
          <p:cNvPr id="77"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587520" y="816480"/>
            <a:ext cx="8099280" cy="1139760"/>
          </a:xfrm>
          <a:prstGeom prst="rect">
            <a:avLst/>
          </a:prstGeom>
        </p:spPr>
        <p:txBody>
          <a:bodyPr lIns="0" tIns="0" rIns="0" bIns="0" anchor="ctr"/>
          <a:lstStyle/>
          <a:p>
            <a:endParaRPr lang="fr-FR" sz="1800" b="0" strike="noStrike" spc="-1">
              <a:solidFill>
                <a:srgbClr val="000000"/>
              </a:solidFill>
              <a:uFill>
                <a:solidFill>
                  <a:srgbClr val="FFFFFF"/>
                </a:solidFill>
              </a:uFill>
              <a:latin typeface="Arial"/>
            </a:endParaRPr>
          </a:p>
        </p:txBody>
      </p:sp>
      <p:sp>
        <p:nvSpPr>
          <p:cNvPr id="79"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0000"/>
              </a:solidFill>
              <a:uFill>
                <a:solidFill>
                  <a:srgbClr val="FFFFFF"/>
                </a:solidFill>
              </a:uFill>
              <a:latin typeface="Arial"/>
            </a:endParaRPr>
          </a:p>
        </p:txBody>
      </p:sp>
      <p:sp>
        <p:nvSpPr>
          <p:cNvPr id="80"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0000"/>
              </a:solidFill>
              <a:uFill>
                <a:solidFill>
                  <a:srgbClr val="FFFFFF"/>
                </a:solidFill>
              </a:uFill>
              <a:latin typeface="Arial"/>
            </a:endParaRPr>
          </a:p>
        </p:txBody>
      </p:sp>
      <p:sp>
        <p:nvSpPr>
          <p:cNvPr id="81"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0000"/>
              </a:solidFill>
              <a:uFill>
                <a:solidFill>
                  <a:srgbClr val="FFFFFF"/>
                </a:solidFill>
              </a:uFill>
              <a:latin typeface="Arial"/>
            </a:endParaRPr>
          </a:p>
        </p:txBody>
      </p:sp>
      <p:sp>
        <p:nvSpPr>
          <p:cNvPr id="82" name="PlaceHolder 5"/>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587520" y="816480"/>
            <a:ext cx="8099280" cy="1139760"/>
          </a:xfrm>
          <a:prstGeom prst="rect">
            <a:avLst/>
          </a:prstGeom>
        </p:spPr>
        <p:txBody>
          <a:bodyPr lIns="0" tIns="0" rIns="0" bIns="0" anchor="ctr"/>
          <a:lstStyle/>
          <a:p>
            <a:endParaRPr lang="fr-FR" sz="1800" b="0" strike="noStrike" spc="-1">
              <a:solidFill>
                <a:srgbClr val="000000"/>
              </a:solidFill>
              <a:uFill>
                <a:solidFill>
                  <a:srgbClr val="FFFFFF"/>
                </a:solidFill>
              </a:uFill>
              <a:latin typeface="Arial"/>
            </a:endParaRPr>
          </a:p>
        </p:txBody>
      </p:sp>
      <p:sp>
        <p:nvSpPr>
          <p:cNvPr id="84"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fr-FR" sz="2800" b="0" strike="noStrike" spc="-1">
              <a:solidFill>
                <a:srgbClr val="000000"/>
              </a:solidFill>
              <a:uFill>
                <a:solidFill>
                  <a:srgbClr val="FFFFFF"/>
                </a:solidFill>
              </a:uFill>
              <a:latin typeface="Arial"/>
            </a:endParaRPr>
          </a:p>
        </p:txBody>
      </p:sp>
      <p:sp>
        <p:nvSpPr>
          <p:cNvPr id="85" name="PlaceHolder 3"/>
          <p:cNvSpPr>
            <a:spLocks noGrp="1"/>
          </p:cNvSpPr>
          <p:nvPr>
            <p:ph type="body"/>
          </p:nvPr>
        </p:nvSpPr>
        <p:spPr>
          <a:xfrm>
            <a:off x="457200" y="1604520"/>
            <a:ext cx="8229240" cy="3977280"/>
          </a:xfrm>
          <a:prstGeom prst="rect">
            <a:avLst/>
          </a:prstGeom>
        </p:spPr>
        <p:txBody>
          <a:bodyPr lIns="0" tIns="0" rIns="0" bIns="0">
            <a:normAutofit/>
          </a:bodyPr>
          <a:lstStyle/>
          <a:p>
            <a:endParaRPr lang="fr-FR" sz="2800" b="0" strike="noStrike" spc="-1">
              <a:solidFill>
                <a:srgbClr val="000000"/>
              </a:solidFill>
              <a:uFill>
                <a:solidFill>
                  <a:srgbClr val="FFFFFF"/>
                </a:solidFill>
              </a:uFill>
              <a:latin typeface="Arial"/>
            </a:endParaRPr>
          </a:p>
        </p:txBody>
      </p:sp>
      <p:pic>
        <p:nvPicPr>
          <p:cNvPr id="86" name="Image 85"/>
          <p:cNvPicPr/>
          <p:nvPr/>
        </p:nvPicPr>
        <p:blipFill>
          <a:blip r:embed="rId2" cstate="email"/>
          <a:stretch/>
        </p:blipFill>
        <p:spPr>
          <a:xfrm>
            <a:off x="2079000" y="1604520"/>
            <a:ext cx="4984920" cy="3977280"/>
          </a:xfrm>
          <a:prstGeom prst="rect">
            <a:avLst/>
          </a:prstGeom>
          <a:ln>
            <a:noFill/>
          </a:ln>
        </p:spPr>
      </p:pic>
      <p:pic>
        <p:nvPicPr>
          <p:cNvPr id="87" name="Image 86"/>
          <p:cNvPicPr/>
          <p:nvPr/>
        </p:nvPicPr>
        <p:blipFill>
          <a:blip r:embed="rId2" cstate="email"/>
          <a:stretch/>
        </p:blipFill>
        <p:spPr>
          <a:xfrm>
            <a:off x="2079000" y="1604520"/>
            <a:ext cx="4984920" cy="397728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F12DC2-610E-4BDC-89E6-7F56D0DED12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CA15A6B-4335-496F-8BAA-93B426EC0A5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762D117-FABA-40C4-BC7D-543046020AE6}"/>
              </a:ext>
            </a:extLst>
          </p:cNvPr>
          <p:cNvSpPr>
            <a:spLocks noGrp="1"/>
          </p:cNvSpPr>
          <p:nvPr>
            <p:ph type="dt" sz="half" idx="10"/>
          </p:nvPr>
        </p:nvSpPr>
        <p:spPr/>
        <p:txBody>
          <a:bodyPr/>
          <a:lstStyle/>
          <a:p>
            <a:fld id="{1677421D-3B5F-4808-A6B5-32202F2F1D7D}" type="datetimeFigureOut">
              <a:rPr lang="fr-FR" smtClean="0"/>
              <a:pPr/>
              <a:t>05/04/2022</a:t>
            </a:fld>
            <a:endParaRPr lang="fr-FR"/>
          </a:p>
        </p:txBody>
      </p:sp>
      <p:sp>
        <p:nvSpPr>
          <p:cNvPr id="5" name="Espace réservé du pied de page 4">
            <a:extLst>
              <a:ext uri="{FF2B5EF4-FFF2-40B4-BE49-F238E27FC236}">
                <a16:creationId xmlns:a16="http://schemas.microsoft.com/office/drawing/2014/main" id="{FA58ED49-B0FE-4E9E-BD0F-4F32C121715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CACC934-4EAD-42EC-8B1B-EFED7F23E44E}"/>
              </a:ext>
            </a:extLst>
          </p:cNvPr>
          <p:cNvSpPr>
            <a:spLocks noGrp="1"/>
          </p:cNvSpPr>
          <p:nvPr>
            <p:ph type="sldNum" sz="quarter" idx="12"/>
          </p:nvPr>
        </p:nvSpPr>
        <p:spPr/>
        <p:txBody>
          <a:bodyPr/>
          <a:lstStyle/>
          <a:p>
            <a:fld id="{C69EA051-5837-4D11-B709-6155F08299FE}" type="slidenum">
              <a:rPr lang="fr-FR" smtClean="0"/>
              <a:pPr/>
              <a:t>‹N°›</a:t>
            </a:fld>
            <a:endParaRPr lang="fr-FR"/>
          </a:p>
        </p:txBody>
      </p:sp>
    </p:spTree>
    <p:extLst>
      <p:ext uri="{BB962C8B-B14F-4D97-AF65-F5344CB8AC3E}">
        <p14:creationId xmlns:p14="http://schemas.microsoft.com/office/powerpoint/2010/main" val="1749732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9C0319-5785-4237-905B-2C05672E2CDB}"/>
              </a:ext>
            </a:extLst>
          </p:cNvPr>
          <p:cNvSpPr>
            <a:spLocks noGrp="1"/>
          </p:cNvSpPr>
          <p:nvPr>
            <p:ph type="ctrTitle"/>
          </p:nvPr>
        </p:nvSpPr>
        <p:spPr>
          <a:xfrm>
            <a:off x="1143000" y="1122363"/>
            <a:ext cx="6858000" cy="23876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AC8442BE-C1B7-46A0-850B-FF965A361F58}"/>
              </a:ext>
            </a:extLst>
          </p:cNvPr>
          <p:cNvSpPr>
            <a:spLocks noGrp="1"/>
          </p:cNvSpPr>
          <p:nvPr>
            <p:ph type="subTitle" idx="1"/>
          </p:nvPr>
        </p:nvSpPr>
        <p:spPr>
          <a:xfrm>
            <a:off x="1143000" y="3602038"/>
            <a:ext cx="6858000" cy="1655762"/>
          </a:xfrm>
        </p:spPr>
        <p:txBody>
          <a:bodyPr/>
          <a:lstStyle>
            <a:lvl1pPr marL="0" indent="0" algn="ctr">
              <a:buNone/>
              <a:defRPr sz="1800"/>
            </a:lvl1pPr>
            <a:lvl2pPr marL="342883" indent="0" algn="ctr">
              <a:buNone/>
              <a:defRPr sz="1500"/>
            </a:lvl2pPr>
            <a:lvl3pPr marL="685766" indent="0" algn="ctr">
              <a:buNone/>
              <a:defRPr sz="1351"/>
            </a:lvl3pPr>
            <a:lvl4pPr marL="1028648"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3"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0359532-867A-438A-9839-78058B672357}"/>
              </a:ext>
            </a:extLst>
          </p:cNvPr>
          <p:cNvSpPr>
            <a:spLocks noGrp="1"/>
          </p:cNvSpPr>
          <p:nvPr>
            <p:ph type="dt" sz="half" idx="10"/>
          </p:nvPr>
        </p:nvSpPr>
        <p:spPr/>
        <p:txBody>
          <a:bodyPr/>
          <a:lstStyle/>
          <a:p>
            <a:fld id="{0AFE7131-AC46-49EB-9C4B-D93C9DB531AA}" type="datetimeFigureOut">
              <a:rPr lang="fr-FR" smtClean="0"/>
              <a:pPr/>
              <a:t>05/04/2022</a:t>
            </a:fld>
            <a:endParaRPr lang="fr-FR"/>
          </a:p>
        </p:txBody>
      </p:sp>
      <p:sp>
        <p:nvSpPr>
          <p:cNvPr id="5" name="Espace réservé du pied de page 4">
            <a:extLst>
              <a:ext uri="{FF2B5EF4-FFF2-40B4-BE49-F238E27FC236}">
                <a16:creationId xmlns:a16="http://schemas.microsoft.com/office/drawing/2014/main" id="{6B75722F-90D1-4061-9248-FCC86BCB603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2A8C9A-A890-48E7-A975-47B49A43451D}"/>
              </a:ext>
            </a:extLst>
          </p:cNvPr>
          <p:cNvSpPr>
            <a:spLocks noGrp="1"/>
          </p:cNvSpPr>
          <p:nvPr>
            <p:ph type="sldNum" sz="quarter" idx="12"/>
          </p:nvPr>
        </p:nvSpPr>
        <p:spPr/>
        <p:txBody>
          <a:bodyPr/>
          <a:lstStyle/>
          <a:p>
            <a:fld id="{3F3027D5-FF86-409F-9602-EFF541E42C7D}" type="slidenum">
              <a:rPr lang="fr-FR" smtClean="0"/>
              <a:pPr/>
              <a:t>‹N°›</a:t>
            </a:fld>
            <a:endParaRPr lang="fr-FR"/>
          </a:p>
        </p:txBody>
      </p:sp>
    </p:spTree>
    <p:extLst>
      <p:ext uri="{BB962C8B-B14F-4D97-AF65-F5344CB8AC3E}">
        <p14:creationId xmlns:p14="http://schemas.microsoft.com/office/powerpoint/2010/main" val="624427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4" name="Picture 11"/>
          <p:cNvPicPr/>
          <p:nvPr/>
        </p:nvPicPr>
        <p:blipFill>
          <a:blip r:embed="rId16" cstate="email"/>
          <a:stretch/>
        </p:blipFill>
        <p:spPr>
          <a:xfrm>
            <a:off x="8360640" y="5930640"/>
            <a:ext cx="569520" cy="768240"/>
          </a:xfrm>
          <a:prstGeom prst="rect">
            <a:avLst/>
          </a:prstGeom>
          <a:ln w="9360">
            <a:noFill/>
          </a:ln>
        </p:spPr>
      </p:pic>
      <p:sp>
        <p:nvSpPr>
          <p:cNvPr id="45" name="CustomShape 1"/>
          <p:cNvSpPr/>
          <p:nvPr/>
        </p:nvSpPr>
        <p:spPr>
          <a:xfrm>
            <a:off x="3396960" y="6715440"/>
            <a:ext cx="2546640" cy="452520"/>
          </a:xfrm>
          <a:prstGeom prst="rect">
            <a:avLst/>
          </a:prstGeom>
          <a:noFill/>
          <a:ln w="9360">
            <a:noFill/>
          </a:ln>
        </p:spPr>
        <p:style>
          <a:lnRef idx="0">
            <a:scrgbClr r="0" g="0" b="0"/>
          </a:lnRef>
          <a:fillRef idx="0">
            <a:scrgbClr r="0" g="0" b="0"/>
          </a:fillRef>
          <a:effectRef idx="0">
            <a:scrgbClr r="0" g="0" b="0"/>
          </a:effectRef>
          <a:fontRef idx="minor"/>
        </p:style>
      </p:sp>
      <p:sp>
        <p:nvSpPr>
          <p:cNvPr id="46" name="CustomShape 2"/>
          <p:cNvSpPr/>
          <p:nvPr/>
        </p:nvSpPr>
        <p:spPr>
          <a:xfrm>
            <a:off x="0" y="6695280"/>
            <a:ext cx="9143280" cy="189360"/>
          </a:xfrm>
          <a:prstGeom prst="rect">
            <a:avLst/>
          </a:prstGeom>
          <a:noFill/>
          <a:ln w="9360">
            <a:noFill/>
          </a:ln>
        </p:spPr>
        <p:style>
          <a:lnRef idx="0">
            <a:scrgbClr r="0" g="0" b="0"/>
          </a:lnRef>
          <a:fillRef idx="0">
            <a:scrgbClr r="0" g="0" b="0"/>
          </a:fillRef>
          <a:effectRef idx="0">
            <a:scrgbClr r="0" g="0" b="0"/>
          </a:effectRef>
          <a:fontRef idx="minor"/>
        </p:style>
        <p:txBody>
          <a:bodyPr lIns="82800" tIns="41400" rIns="82800" bIns="41400"/>
          <a:lstStyle/>
          <a:p>
            <a:pPr algn="ctr">
              <a:lnSpc>
                <a:spcPct val="100000"/>
              </a:lnSpc>
              <a:spcBef>
                <a:spcPts val="349"/>
              </a:spcBef>
            </a:pPr>
            <a:r>
              <a:rPr lang="fr-FR" sz="700" b="0" strike="noStrike" spc="-1" dirty="0">
                <a:solidFill>
                  <a:srgbClr val="008B6C"/>
                </a:solidFill>
                <a:uFill>
                  <a:solidFill>
                    <a:srgbClr val="FFFFFF"/>
                  </a:solidFill>
                </a:uFill>
                <a:latin typeface="HelveticaNeueLT Std Lt Cn"/>
                <a:ea typeface="Lucida Sans Unicode"/>
              </a:rPr>
              <a:t>Parc naturel régional des Monts d’Ardèche – 5 avril 2022</a:t>
            </a:r>
            <a:endParaRPr lang="fr-FR" sz="700" b="0" strike="noStrike" spc="-1" dirty="0">
              <a:solidFill>
                <a:srgbClr val="000000"/>
              </a:solidFill>
              <a:uFill>
                <a:solidFill>
                  <a:srgbClr val="FFFFFF"/>
                </a:solidFill>
              </a:uFill>
              <a:latin typeface="Arial"/>
            </a:endParaRPr>
          </a:p>
        </p:txBody>
      </p:sp>
      <p:sp>
        <p:nvSpPr>
          <p:cNvPr id="47" name="CustomShape 3"/>
          <p:cNvSpPr/>
          <p:nvPr/>
        </p:nvSpPr>
        <p:spPr>
          <a:xfrm>
            <a:off x="0" y="97920"/>
            <a:ext cx="9143280" cy="448560"/>
          </a:xfrm>
          <a:prstGeom prst="rect">
            <a:avLst/>
          </a:prstGeom>
          <a:noFill/>
          <a:ln>
            <a:noFill/>
          </a:ln>
        </p:spPr>
        <p:style>
          <a:lnRef idx="0">
            <a:scrgbClr r="0" g="0" b="0"/>
          </a:lnRef>
          <a:fillRef idx="0">
            <a:scrgbClr r="0" g="0" b="0"/>
          </a:fillRef>
          <a:effectRef idx="0">
            <a:scrgbClr r="0" g="0" b="0"/>
          </a:effectRef>
          <a:fontRef idx="minor"/>
        </p:style>
        <p:txBody>
          <a:bodyPr lIns="82800" tIns="41400" rIns="82800" bIns="41400"/>
          <a:lstStyle/>
          <a:p>
            <a:pPr algn="ctr">
              <a:lnSpc>
                <a:spcPct val="100000"/>
              </a:lnSpc>
            </a:pPr>
            <a:r>
              <a:rPr lang="fr-FR" sz="2400" b="0" strike="noStrike" spc="-1">
                <a:solidFill>
                  <a:srgbClr val="008B6C"/>
                </a:solidFill>
                <a:uFill>
                  <a:solidFill>
                    <a:srgbClr val="FFFFFF"/>
                  </a:solidFill>
                </a:uFill>
                <a:latin typeface="HelveticaNeueLT Std Med Cn"/>
                <a:ea typeface="Lucida Sans Unicode"/>
              </a:rPr>
              <a:t>Monts d’Ardèche</a:t>
            </a:r>
            <a:endParaRPr lang="fr-FR" sz="2400" b="0" strike="noStrike" spc="-1">
              <a:solidFill>
                <a:srgbClr val="000000"/>
              </a:solidFill>
              <a:uFill>
                <a:solidFill>
                  <a:srgbClr val="FFFFFF"/>
                </a:solidFill>
              </a:uFill>
              <a:latin typeface="Arial"/>
            </a:endParaRPr>
          </a:p>
        </p:txBody>
      </p:sp>
      <p:pic>
        <p:nvPicPr>
          <p:cNvPr id="48" name="Image 24"/>
          <p:cNvPicPr/>
          <p:nvPr/>
        </p:nvPicPr>
        <p:blipFill>
          <a:blip r:embed="rId17" cstate="email"/>
          <a:stretch/>
        </p:blipFill>
        <p:spPr>
          <a:xfrm>
            <a:off x="3159000" y="260640"/>
            <a:ext cx="193680" cy="162000"/>
          </a:xfrm>
          <a:prstGeom prst="rect">
            <a:avLst/>
          </a:prstGeom>
          <a:ln w="9360">
            <a:noFill/>
          </a:ln>
        </p:spPr>
      </p:pic>
      <p:pic>
        <p:nvPicPr>
          <p:cNvPr id="49" name="Image 28"/>
          <p:cNvPicPr/>
          <p:nvPr/>
        </p:nvPicPr>
        <p:blipFill>
          <a:blip r:embed="rId18" cstate="email">
            <a:extLst>
              <a:ext uri="{28A0092B-C50C-407E-A947-70E740481C1C}">
                <a14:useLocalDpi xmlns:a14="http://schemas.microsoft.com/office/drawing/2010/main"/>
              </a:ext>
            </a:extLst>
          </a:blip>
          <a:stretch/>
        </p:blipFill>
        <p:spPr>
          <a:xfrm>
            <a:off x="718560" y="5780880"/>
            <a:ext cx="990000" cy="893520"/>
          </a:xfrm>
          <a:prstGeom prst="rect">
            <a:avLst/>
          </a:prstGeom>
          <a:ln w="9360">
            <a:noFill/>
          </a:ln>
        </p:spPr>
      </p:pic>
      <p:sp>
        <p:nvSpPr>
          <p:cNvPr id="50" name="CustomShape 4"/>
          <p:cNvSpPr/>
          <p:nvPr/>
        </p:nvSpPr>
        <p:spPr>
          <a:xfrm>
            <a:off x="-587520" y="6564240"/>
            <a:ext cx="1416240" cy="437040"/>
          </a:xfrm>
          <a:custGeom>
            <a:avLst/>
            <a:gdLst/>
            <a:ahLst/>
            <a:cxnLst/>
            <a:rect l="l" t="t" r="r" b="b"/>
            <a:pathLst>
              <a:path w="1562100" h="482600">
                <a:moveTo>
                  <a:pt x="0" y="482600"/>
                </a:moveTo>
                <a:cubicBezTo>
                  <a:pt x="485775" y="376766"/>
                  <a:pt x="971550" y="270933"/>
                  <a:pt x="1231900" y="190500"/>
                </a:cubicBezTo>
                <a:cubicBezTo>
                  <a:pt x="1492250" y="110067"/>
                  <a:pt x="1527175" y="55033"/>
                  <a:pt x="1562100" y="0"/>
                </a:cubicBezTo>
              </a:path>
            </a:pathLst>
          </a:custGeom>
          <a:noFill/>
          <a:ln w="9360">
            <a:solidFill>
              <a:srgbClr val="008B6C"/>
            </a:solidFill>
            <a:round/>
          </a:ln>
        </p:spPr>
        <p:style>
          <a:lnRef idx="0">
            <a:scrgbClr r="0" g="0" b="0"/>
          </a:lnRef>
          <a:fillRef idx="0">
            <a:scrgbClr r="0" g="0" b="0"/>
          </a:fillRef>
          <a:effectRef idx="0">
            <a:scrgbClr r="0" g="0" b="0"/>
          </a:effectRef>
          <a:fontRef idx="minor"/>
        </p:style>
      </p:sp>
      <p:sp>
        <p:nvSpPr>
          <p:cNvPr id="51" name="CustomShape 5"/>
          <p:cNvSpPr/>
          <p:nvPr/>
        </p:nvSpPr>
        <p:spPr>
          <a:xfrm>
            <a:off x="1632960" y="5567760"/>
            <a:ext cx="8351280" cy="959760"/>
          </a:xfrm>
          <a:custGeom>
            <a:avLst/>
            <a:gdLst/>
            <a:ahLst/>
            <a:cxnLst/>
            <a:rect l="l" t="t" r="r" b="b"/>
            <a:pathLst>
              <a:path w="9182100" h="1058334">
                <a:moveTo>
                  <a:pt x="0" y="630767"/>
                </a:moveTo>
                <a:cubicBezTo>
                  <a:pt x="424391" y="462492"/>
                  <a:pt x="848783" y="294217"/>
                  <a:pt x="1231900" y="275167"/>
                </a:cubicBezTo>
                <a:cubicBezTo>
                  <a:pt x="1615017" y="256117"/>
                  <a:pt x="1839383" y="491067"/>
                  <a:pt x="2298700" y="516467"/>
                </a:cubicBezTo>
                <a:cubicBezTo>
                  <a:pt x="2758017" y="541867"/>
                  <a:pt x="3380317" y="347134"/>
                  <a:pt x="3987800" y="427567"/>
                </a:cubicBezTo>
                <a:cubicBezTo>
                  <a:pt x="4595283" y="508000"/>
                  <a:pt x="5314950" y="1058334"/>
                  <a:pt x="5943600" y="999067"/>
                </a:cubicBezTo>
                <a:cubicBezTo>
                  <a:pt x="6572250" y="939800"/>
                  <a:pt x="7219950" y="143934"/>
                  <a:pt x="7759700" y="71967"/>
                </a:cubicBezTo>
                <a:cubicBezTo>
                  <a:pt x="8299450" y="0"/>
                  <a:pt x="9182100" y="567267"/>
                  <a:pt x="9182100" y="567267"/>
                </a:cubicBezTo>
                <a:lnTo>
                  <a:pt x="9182100" y="567267"/>
                </a:lnTo>
              </a:path>
            </a:pathLst>
          </a:custGeom>
          <a:noFill/>
          <a:ln w="9360">
            <a:solidFill>
              <a:srgbClr val="008B6C"/>
            </a:solidFill>
            <a:round/>
          </a:ln>
        </p:spPr>
        <p:style>
          <a:lnRef idx="0">
            <a:scrgbClr r="0" g="0" b="0"/>
          </a:lnRef>
          <a:fillRef idx="0">
            <a:scrgbClr r="0" g="0" b="0"/>
          </a:fillRef>
          <a:effectRef idx="0">
            <a:scrgbClr r="0" g="0" b="0"/>
          </a:effectRef>
          <a:fontRef idx="minor"/>
        </p:style>
      </p:sp>
      <p:sp>
        <p:nvSpPr>
          <p:cNvPr id="52" name="PlaceHolder 6"/>
          <p:cNvSpPr>
            <a:spLocks noGrp="1"/>
          </p:cNvSpPr>
          <p:nvPr>
            <p:ph type="title"/>
          </p:nvPr>
        </p:nvSpPr>
        <p:spPr>
          <a:xfrm>
            <a:off x="587520" y="816480"/>
            <a:ext cx="8099280" cy="1139760"/>
          </a:xfrm>
          <a:prstGeom prst="rect">
            <a:avLst/>
          </a:prstGeom>
        </p:spPr>
        <p:txBody>
          <a:bodyPr lIns="0" tIns="0" rIns="0" bIns="0" anchor="ctr"/>
          <a:lstStyle/>
          <a:p>
            <a:r>
              <a:rPr lang="fr-FR" sz="4400" b="0" strike="noStrike" spc="-1">
                <a:solidFill>
                  <a:srgbClr val="000000"/>
                </a:solidFill>
                <a:uFill>
                  <a:solidFill>
                    <a:srgbClr val="FFFFFF"/>
                  </a:solidFill>
                </a:uFill>
                <a:latin typeface="Arial"/>
              </a:rPr>
              <a:t>Cliquez pour éditer le format du texte-titre</a:t>
            </a:r>
          </a:p>
        </p:txBody>
      </p:sp>
      <p:sp>
        <p:nvSpPr>
          <p:cNvPr id="53" name="PlaceHolder 7"/>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r-FR" sz="2800" b="0" strike="noStrike" spc="-1">
                <a:solidFill>
                  <a:srgbClr val="000000"/>
                </a:solidFill>
                <a:uFill>
                  <a:solidFill>
                    <a:srgbClr val="FFFFFF"/>
                  </a:solidFill>
                </a:uFill>
                <a:latin typeface="Arial"/>
              </a:rPr>
              <a:t>Cliquez pour éditer le format du plan de texte</a:t>
            </a:r>
          </a:p>
          <a:p>
            <a:pPr marL="864000" lvl="1" indent="-324000">
              <a:spcBef>
                <a:spcPts val="1134"/>
              </a:spcBef>
              <a:buClr>
                <a:srgbClr val="000000"/>
              </a:buClr>
              <a:buSzPct val="75000"/>
              <a:buFont typeface="Symbol" charset="2"/>
              <a:buChar char=""/>
            </a:pPr>
            <a:r>
              <a:rPr lang="fr-FR" sz="2000" b="0" strike="noStrike" spc="-1">
                <a:solidFill>
                  <a:srgbClr val="000000"/>
                </a:solidFill>
                <a:uFill>
                  <a:solidFill>
                    <a:srgbClr val="FFFFFF"/>
                  </a:solidFill>
                </a:uFill>
                <a:latin typeface="Arial"/>
              </a:rPr>
              <a:t>Second niveau de plan</a:t>
            </a:r>
          </a:p>
          <a:p>
            <a:pPr marL="1296000" lvl="2" indent="-288000">
              <a:spcBef>
                <a:spcPts val="850"/>
              </a:spcBef>
              <a:buClr>
                <a:srgbClr val="000000"/>
              </a:buClr>
              <a:buSzPct val="45000"/>
              <a:buFont typeface="Wingdings" charset="2"/>
              <a:buChar char=""/>
            </a:pPr>
            <a:r>
              <a:rPr lang="fr-FR" sz="1800" b="0" strike="noStrike" spc="-1">
                <a:solidFill>
                  <a:srgbClr val="000000"/>
                </a:solidFill>
                <a:uFill>
                  <a:solidFill>
                    <a:srgbClr val="FFFFFF"/>
                  </a:solidFill>
                </a:uFill>
                <a:latin typeface="Arial"/>
              </a:rPr>
              <a:t>Troisième niveau de plan</a:t>
            </a:r>
          </a:p>
          <a:p>
            <a:pPr marL="1728000" lvl="3" indent="-216000">
              <a:spcBef>
                <a:spcPts val="567"/>
              </a:spcBef>
              <a:buClr>
                <a:srgbClr val="000000"/>
              </a:buClr>
              <a:buSzPct val="75000"/>
              <a:buFont typeface="Symbol" charset="2"/>
              <a:buChar char=""/>
            </a:pPr>
            <a:r>
              <a:rPr lang="fr-FR" sz="1800" b="0" strike="noStrike" spc="-1">
                <a:solidFill>
                  <a:srgbClr val="000000"/>
                </a:solidFill>
                <a:uFill>
                  <a:solidFill>
                    <a:srgbClr val="FFFFFF"/>
                  </a:solidFill>
                </a:uFill>
                <a:latin typeface="Arial"/>
              </a:rPr>
              <a:t>Quatrième niveau de plan</a:t>
            </a:r>
          </a:p>
          <a:p>
            <a:pPr marL="2160000" lvl="4" indent="-216000">
              <a:spcBef>
                <a:spcPts val="283"/>
              </a:spcBef>
              <a:buClr>
                <a:srgbClr val="000000"/>
              </a:buClr>
              <a:buSzPct val="45000"/>
              <a:buFont typeface="Wingdings" charset="2"/>
              <a:buChar char=""/>
            </a:pPr>
            <a:r>
              <a:rPr lang="fr-FR" sz="2000" b="0" strike="noStrike" spc="-1">
                <a:solidFill>
                  <a:srgbClr val="000000"/>
                </a:solidFill>
                <a:uFill>
                  <a:solidFill>
                    <a:srgbClr val="FFFFFF"/>
                  </a:solidFill>
                </a:uFill>
                <a:latin typeface="Arial"/>
              </a:rPr>
              <a:t>Cinquième niveau de plan</a:t>
            </a:r>
          </a:p>
          <a:p>
            <a:pPr marL="2592000" lvl="5" indent="-216000">
              <a:spcBef>
                <a:spcPts val="283"/>
              </a:spcBef>
              <a:buClr>
                <a:srgbClr val="000000"/>
              </a:buClr>
              <a:buSzPct val="45000"/>
              <a:buFont typeface="Wingdings" charset="2"/>
              <a:buChar char=""/>
            </a:pPr>
            <a:r>
              <a:rPr lang="fr-FR" sz="2000" b="0" strike="noStrike" spc="-1">
                <a:solidFill>
                  <a:srgbClr val="000000"/>
                </a:solidFill>
                <a:uFill>
                  <a:solidFill>
                    <a:srgbClr val="FFFFFF"/>
                  </a:solidFill>
                </a:uFill>
                <a:latin typeface="Arial"/>
              </a:rPr>
              <a:t>Sixième niveau de plan</a:t>
            </a:r>
          </a:p>
          <a:p>
            <a:pPr marL="3024000" lvl="6" indent="-216000">
              <a:spcBef>
                <a:spcPts val="283"/>
              </a:spcBef>
              <a:buClr>
                <a:srgbClr val="000000"/>
              </a:buClr>
              <a:buSzPct val="45000"/>
              <a:buFont typeface="Wingdings" charset="2"/>
              <a:buChar char=""/>
            </a:pPr>
            <a:r>
              <a:rPr lang="fr-FR" sz="2000" b="0" strike="noStrike" spc="-1">
                <a:solidFill>
                  <a:srgbClr val="000000"/>
                </a:solidFill>
                <a:uFill>
                  <a:solidFill>
                    <a:srgbClr val="FFFFFF"/>
                  </a:solidFill>
                </a:uFill>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8" r:id="rId13"/>
    <p:sldLayoutId id="2147483679" r:id="rId14"/>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jpe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1.xml"/><Relationship Id="rId5" Type="http://schemas.openxmlformats.org/officeDocument/2006/relationships/image" Target="../media/image51.jpeg"/><Relationship Id="rId4" Type="http://schemas.openxmlformats.org/officeDocument/2006/relationships/image" Target="../media/image50.jpeg"/></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1.xml"/><Relationship Id="rId5" Type="http://schemas.openxmlformats.org/officeDocument/2006/relationships/image" Target="../media/image55.jpeg"/><Relationship Id="rId4" Type="http://schemas.openxmlformats.org/officeDocument/2006/relationships/image" Target="../media/image54.jpeg"/></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29.xml.rels><?xml version="1.0" encoding="UTF-8" standalone="yes"?>
<Relationships xmlns="http://schemas.openxmlformats.org/package/2006/relationships"><Relationship Id="rId8" Type="http://schemas.openxmlformats.org/officeDocument/2006/relationships/image" Target="../media/image64.tmp"/><Relationship Id="rId3" Type="http://schemas.openxmlformats.org/officeDocument/2006/relationships/tags" Target="../tags/tag4.xml"/><Relationship Id="rId7" Type="http://schemas.openxmlformats.org/officeDocument/2006/relationships/notesSlide" Target="../notesSlides/notesSlide15.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6.xml"/><Relationship Id="rId4" Type="http://schemas.openxmlformats.org/officeDocument/2006/relationships/tags" Target="../tags/tag5.xml"/></Relationships>
</file>

<file path=ppt/slides/_rels/slide30.xml.rels><?xml version="1.0" encoding="UTF-8" standalone="yes"?>
<Relationships xmlns="http://schemas.openxmlformats.org/package/2006/relationships"><Relationship Id="rId8" Type="http://schemas.openxmlformats.org/officeDocument/2006/relationships/tags" Target="../tags/tag14.xml"/><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image" Target="../media/image64.tmp"/><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slideLayout" Target="../slideLayouts/slideLayout3.xml"/><Relationship Id="rId5" Type="http://schemas.openxmlformats.org/officeDocument/2006/relationships/tags" Target="../tags/tag11.xml"/><Relationship Id="rId10" Type="http://schemas.openxmlformats.org/officeDocument/2006/relationships/tags" Target="../tags/tag16.xml"/><Relationship Id="rId4" Type="http://schemas.openxmlformats.org/officeDocument/2006/relationships/tags" Target="../tags/tag10.xml"/><Relationship Id="rId9" Type="http://schemas.openxmlformats.org/officeDocument/2006/relationships/tags" Target="../tags/tag15.xml"/></Relationships>
</file>

<file path=ppt/slides/_rels/slide31.xml.rels><?xml version="1.0" encoding="UTF-8" standalone="yes"?>
<Relationships xmlns="http://schemas.openxmlformats.org/package/2006/relationships"><Relationship Id="rId3" Type="http://schemas.openxmlformats.org/officeDocument/2006/relationships/tags" Target="../tags/tag19.xml"/><Relationship Id="rId7" Type="http://schemas.openxmlformats.org/officeDocument/2006/relationships/image" Target="../media/image64.tmp"/><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Layout" Target="../slideLayouts/slideLayout2.xml"/><Relationship Id="rId5" Type="http://schemas.openxmlformats.org/officeDocument/2006/relationships/tags" Target="../tags/tag21.xml"/><Relationship Id="rId4" Type="http://schemas.openxmlformats.org/officeDocument/2006/relationships/tags" Target="../tags/tag20.xml"/></Relationships>
</file>

<file path=ppt/slides/_rels/slide32.xml.rels><?xml version="1.0" encoding="UTF-8" standalone="yes"?>
<Relationships xmlns="http://schemas.openxmlformats.org/package/2006/relationships"><Relationship Id="rId8" Type="http://schemas.openxmlformats.org/officeDocument/2006/relationships/image" Target="../media/image64.tmp"/><Relationship Id="rId3" Type="http://schemas.openxmlformats.org/officeDocument/2006/relationships/tags" Target="../tags/tag24.xml"/><Relationship Id="rId7" Type="http://schemas.openxmlformats.org/officeDocument/2006/relationships/slideLayout" Target="../slideLayouts/slideLayout3.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emf"/><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xml"/><Relationship Id="rId4" Type="http://schemas.openxmlformats.org/officeDocument/2006/relationships/image" Target="../media/image71.jpeg"/></Relationships>
</file>

<file path=ppt/slides/_rels/slide3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77.jpeg"/></Relationships>
</file>

<file path=ppt/slides/_rels/slide4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5.xml"/><Relationship Id="rId4" Type="http://schemas.openxmlformats.org/officeDocument/2006/relationships/image" Target="../media/image80.jpeg"/></Relationships>
</file>

<file path=ppt/slides/_rels/slide4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1.xml"/><Relationship Id="rId4" Type="http://schemas.openxmlformats.org/officeDocument/2006/relationships/image" Target="../media/image83.jpeg"/></Relationships>
</file>

<file path=ppt/slides/_rels/slide4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2.xml"/><Relationship Id="rId5" Type="http://schemas.openxmlformats.org/officeDocument/2006/relationships/image" Target="../media/image91.jpeg"/><Relationship Id="rId4" Type="http://schemas.openxmlformats.org/officeDocument/2006/relationships/image" Target="../media/image90.png"/></Relationships>
</file>

<file path=ppt/slides/_rels/slide4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4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png"/><Relationship Id="rId1" Type="http://schemas.openxmlformats.org/officeDocument/2006/relationships/slideLayout" Target="../slideLayouts/slideLayout2.xml"/><Relationship Id="rId4" Type="http://schemas.openxmlformats.org/officeDocument/2006/relationships/image" Target="../media/image100.jpeg"/></Relationships>
</file>

<file path=ppt/slides/_rels/slide50.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1.png"/><Relationship Id="rId7" Type="http://schemas.openxmlformats.org/officeDocument/2006/relationships/image" Target="../media/image10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 Id="rId9" Type="http://schemas.openxmlformats.org/officeDocument/2006/relationships/image" Target="../media/image107.png"/></Relationships>
</file>

<file path=ppt/slides/_rels/slide5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09.emf"/></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10.png"/><Relationship Id="rId7" Type="http://schemas.openxmlformats.org/officeDocument/2006/relationships/image" Target="../media/image114.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5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17.jpeg"/></Relationships>
</file>

<file path=ppt/slides/_rels/slide58.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119.png"/><Relationship Id="rId7" Type="http://schemas.openxmlformats.org/officeDocument/2006/relationships/image" Target="../media/image123.png"/><Relationship Id="rId2" Type="http://schemas.openxmlformats.org/officeDocument/2006/relationships/image" Target="../media/image118.png"/><Relationship Id="rId1" Type="http://schemas.openxmlformats.org/officeDocument/2006/relationships/slideLayout" Target="../slideLayouts/slideLayout2.xml"/><Relationship Id="rId6" Type="http://schemas.openxmlformats.org/officeDocument/2006/relationships/image" Target="../media/image122.emf"/><Relationship Id="rId5" Type="http://schemas.openxmlformats.org/officeDocument/2006/relationships/image" Target="../media/image121.png"/><Relationship Id="rId4" Type="http://schemas.openxmlformats.org/officeDocument/2006/relationships/image" Target="../media/image120.png"/><Relationship Id="rId9" Type="http://schemas.openxmlformats.org/officeDocument/2006/relationships/image" Target="../media/image125.jpeg"/></Relationships>
</file>

<file path=ppt/slides/_rels/slide59.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2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129.gif"/><Relationship Id="rId7" Type="http://schemas.openxmlformats.org/officeDocument/2006/relationships/image" Target="../media/image133.png"/><Relationship Id="rId2" Type="http://schemas.openxmlformats.org/officeDocument/2006/relationships/image" Target="../media/image128.jpeg"/><Relationship Id="rId1" Type="http://schemas.openxmlformats.org/officeDocument/2006/relationships/slideLayout" Target="../slideLayouts/slideLayout2.xml"/><Relationship Id="rId6" Type="http://schemas.openxmlformats.org/officeDocument/2006/relationships/image" Target="../media/image132.jpeg"/><Relationship Id="rId5" Type="http://schemas.openxmlformats.org/officeDocument/2006/relationships/image" Target="../media/image131.jpeg"/><Relationship Id="rId4" Type="http://schemas.openxmlformats.org/officeDocument/2006/relationships/image" Target="../media/image130.png"/></Relationships>
</file>

<file path=ppt/slides/_rels/slide63.xml.rels><?xml version="1.0" encoding="UTF-8" standalone="yes"?>
<Relationships xmlns="http://schemas.openxmlformats.org/package/2006/relationships"><Relationship Id="rId3" Type="http://schemas.openxmlformats.org/officeDocument/2006/relationships/image" Target="../media/image129.gif"/><Relationship Id="rId2" Type="http://schemas.openxmlformats.org/officeDocument/2006/relationships/image" Target="../media/image128.jpeg"/><Relationship Id="rId1" Type="http://schemas.openxmlformats.org/officeDocument/2006/relationships/slideLayout" Target="../slideLayouts/slideLayout2.xml"/><Relationship Id="rId4" Type="http://schemas.openxmlformats.org/officeDocument/2006/relationships/image" Target="../media/image130.png"/></Relationships>
</file>

<file path=ppt/slides/_rels/slide64.xml.rels><?xml version="1.0" encoding="UTF-8" standalone="yes"?>
<Relationships xmlns="http://schemas.openxmlformats.org/package/2006/relationships"><Relationship Id="rId8" Type="http://schemas.openxmlformats.org/officeDocument/2006/relationships/image" Target="../media/image129.gif"/><Relationship Id="rId13" Type="http://schemas.openxmlformats.org/officeDocument/2006/relationships/image" Target="../media/image138.jpeg"/><Relationship Id="rId3" Type="http://schemas.openxmlformats.org/officeDocument/2006/relationships/diagramLayout" Target="../diagrams/layout1.xml"/><Relationship Id="rId7" Type="http://schemas.openxmlformats.org/officeDocument/2006/relationships/image" Target="../media/image134.png"/><Relationship Id="rId12" Type="http://schemas.openxmlformats.org/officeDocument/2006/relationships/image" Target="../media/image137.jpeg"/><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11" Type="http://schemas.openxmlformats.org/officeDocument/2006/relationships/image" Target="../media/image133.png"/><Relationship Id="rId5" Type="http://schemas.openxmlformats.org/officeDocument/2006/relationships/diagramColors" Target="../diagrams/colors1.xml"/><Relationship Id="rId10" Type="http://schemas.openxmlformats.org/officeDocument/2006/relationships/image" Target="../media/image136.png"/><Relationship Id="rId4" Type="http://schemas.openxmlformats.org/officeDocument/2006/relationships/diagramQuickStyle" Target="../diagrams/quickStyle1.xml"/><Relationship Id="rId9" Type="http://schemas.openxmlformats.org/officeDocument/2006/relationships/image" Target="../media/image135.png"/><Relationship Id="rId14" Type="http://schemas.openxmlformats.org/officeDocument/2006/relationships/image" Target="../media/image139.emf"/></Relationships>
</file>

<file path=ppt/slides/_rels/slide65.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jpeg"/><Relationship Id="rId1" Type="http://schemas.openxmlformats.org/officeDocument/2006/relationships/slideLayout" Target="../slideLayouts/slideLayout2.xml"/><Relationship Id="rId4" Type="http://schemas.openxmlformats.org/officeDocument/2006/relationships/image" Target="../media/image142.jpeg"/></Relationships>
</file>

<file path=ppt/slides/_rels/slide66.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image" Target="../media/image143.jpeg"/><Relationship Id="rId1" Type="http://schemas.openxmlformats.org/officeDocument/2006/relationships/slideLayout" Target="../slideLayouts/slideLayout2.xml"/><Relationship Id="rId4" Type="http://schemas.openxmlformats.org/officeDocument/2006/relationships/image" Target="../media/image145.jpeg"/></Relationships>
</file>

<file path=ppt/slides/_rels/slide67.xml.rels><?xml version="1.0" encoding="UTF-8" standalone="yes"?>
<Relationships xmlns="http://schemas.openxmlformats.org/package/2006/relationships"><Relationship Id="rId8" Type="http://schemas.openxmlformats.org/officeDocument/2006/relationships/image" Target="../media/image149.jpeg"/><Relationship Id="rId3" Type="http://schemas.openxmlformats.org/officeDocument/2006/relationships/image" Target="../media/image135.png"/><Relationship Id="rId7" Type="http://schemas.openxmlformats.org/officeDocument/2006/relationships/image" Target="../media/image148.jpeg"/><Relationship Id="rId2" Type="http://schemas.openxmlformats.org/officeDocument/2006/relationships/image" Target="../media/image129.gif"/><Relationship Id="rId1" Type="http://schemas.openxmlformats.org/officeDocument/2006/relationships/slideLayout" Target="../slideLayouts/slideLayout2.xml"/><Relationship Id="rId6" Type="http://schemas.openxmlformats.org/officeDocument/2006/relationships/image" Target="../media/image133.png"/><Relationship Id="rId5" Type="http://schemas.openxmlformats.org/officeDocument/2006/relationships/image" Target="../media/image147.png"/><Relationship Id="rId4" Type="http://schemas.openxmlformats.org/officeDocument/2006/relationships/image" Target="../media/image146.png"/></Relationships>
</file>

<file path=ppt/slides/_rels/slide68.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50.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slideLayout" Target="../slideLayouts/slideLayout2.xml"/><Relationship Id="rId4" Type="http://schemas.openxmlformats.org/officeDocument/2006/relationships/image" Target="../media/image154.jpeg"/></Relationships>
</file>

<file path=ppt/slides/_rels/slide70.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image" Target="../media/image156.jpeg"/><Relationship Id="rId1" Type="http://schemas.openxmlformats.org/officeDocument/2006/relationships/slideLayout" Target="../slideLayouts/slideLayout2.xml"/><Relationship Id="rId5" Type="http://schemas.openxmlformats.org/officeDocument/2006/relationships/image" Target="../media/image159.emf"/><Relationship Id="rId4" Type="http://schemas.openxmlformats.org/officeDocument/2006/relationships/image" Target="../media/image158.emf"/></Relationships>
</file>

<file path=ppt/slides/_rels/slide72.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160.png"/><Relationship Id="rId1" Type="http://schemas.openxmlformats.org/officeDocument/2006/relationships/slideLayout" Target="../slideLayouts/slideLayout2.xml"/><Relationship Id="rId5" Type="http://schemas.openxmlformats.org/officeDocument/2006/relationships/image" Target="../media/image163.png"/><Relationship Id="rId4" Type="http://schemas.openxmlformats.org/officeDocument/2006/relationships/image" Target="../media/image162.emf"/></Relationships>
</file>

<file path=ppt/slides/_rels/slide73.xml.rels><?xml version="1.0" encoding="UTF-8" standalone="yes"?>
<Relationships xmlns="http://schemas.openxmlformats.org/package/2006/relationships"><Relationship Id="rId8" Type="http://schemas.openxmlformats.org/officeDocument/2006/relationships/image" Target="../media/image129.gif"/><Relationship Id="rId13" Type="http://schemas.openxmlformats.org/officeDocument/2006/relationships/image" Target="../media/image138.jpeg"/><Relationship Id="rId3" Type="http://schemas.openxmlformats.org/officeDocument/2006/relationships/diagramLayout" Target="../diagrams/layout2.xml"/><Relationship Id="rId7" Type="http://schemas.openxmlformats.org/officeDocument/2006/relationships/image" Target="../media/image134.png"/><Relationship Id="rId12" Type="http://schemas.openxmlformats.org/officeDocument/2006/relationships/image" Target="../media/image137.jpeg"/><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11" Type="http://schemas.openxmlformats.org/officeDocument/2006/relationships/image" Target="../media/image133.png"/><Relationship Id="rId5" Type="http://schemas.openxmlformats.org/officeDocument/2006/relationships/diagramColors" Target="../diagrams/colors2.xml"/><Relationship Id="rId10" Type="http://schemas.openxmlformats.org/officeDocument/2006/relationships/image" Target="../media/image136.png"/><Relationship Id="rId4" Type="http://schemas.openxmlformats.org/officeDocument/2006/relationships/diagramQuickStyle" Target="../diagrams/quickStyle2.xml"/><Relationship Id="rId9" Type="http://schemas.openxmlformats.org/officeDocument/2006/relationships/image" Target="../media/image135.png"/><Relationship Id="rId14" Type="http://schemas.openxmlformats.org/officeDocument/2006/relationships/image" Target="../media/image139.emf"/></Relationships>
</file>

<file path=ppt/slides/_rels/slide74.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8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8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image" Target="../media/image166.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70.emf"/><Relationship Id="rId2" Type="http://schemas.openxmlformats.org/officeDocument/2006/relationships/image" Target="../media/image169.png"/><Relationship Id="rId1" Type="http://schemas.openxmlformats.org/officeDocument/2006/relationships/slideLayout" Target="../slideLayouts/slideLayout2.xml"/><Relationship Id="rId5" Type="http://schemas.openxmlformats.org/officeDocument/2006/relationships/image" Target="../media/image172.jpeg"/><Relationship Id="rId4" Type="http://schemas.openxmlformats.org/officeDocument/2006/relationships/image" Target="../media/image171.png"/></Relationships>
</file>

<file path=ppt/slides/_rels/slide104.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notesSlide" Target="../notesSlides/notesSlide48.xml"/><Relationship Id="rId1" Type="http://schemas.openxmlformats.org/officeDocument/2006/relationships/slideLayout" Target="../slideLayouts/slideLayout3.xml"/><Relationship Id="rId4" Type="http://schemas.openxmlformats.org/officeDocument/2006/relationships/image" Target="../media/image17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GERBIER_CréditN.Lelièvre (1).jpg"/>
          <p:cNvPicPr>
            <a:picLocks noChangeAspect="1"/>
          </p:cNvPicPr>
          <p:nvPr/>
        </p:nvPicPr>
        <p:blipFill>
          <a:blip r:embed="rId2" cstate="email"/>
          <a:stretch>
            <a:fillRect/>
          </a:stretch>
        </p:blipFill>
        <p:spPr>
          <a:xfrm>
            <a:off x="-900608" y="-6424"/>
            <a:ext cx="10296636" cy="6864424"/>
          </a:xfrm>
          <a:prstGeom prst="rect">
            <a:avLst/>
          </a:prstGeom>
        </p:spPr>
      </p:pic>
      <p:sp>
        <p:nvSpPr>
          <p:cNvPr id="2" name="ZoneTexte 1">
            <a:extLst>
              <a:ext uri="{FF2B5EF4-FFF2-40B4-BE49-F238E27FC236}">
                <a16:creationId xmlns:a16="http://schemas.microsoft.com/office/drawing/2014/main" id="{0E5F5FB6-7EE8-4848-AA40-5226E0FF5767}"/>
              </a:ext>
            </a:extLst>
          </p:cNvPr>
          <p:cNvSpPr txBox="1"/>
          <p:nvPr/>
        </p:nvSpPr>
        <p:spPr>
          <a:xfrm>
            <a:off x="395536" y="3573016"/>
            <a:ext cx="5121915" cy="1754326"/>
          </a:xfrm>
          <a:prstGeom prst="rect">
            <a:avLst/>
          </a:prstGeom>
          <a:noFill/>
        </p:spPr>
        <p:txBody>
          <a:bodyPr wrap="none" rtlCol="0">
            <a:spAutoFit/>
          </a:bodyPr>
          <a:lstStyle/>
          <a:p>
            <a:r>
              <a:rPr lang="fr-FR" sz="5400" dirty="0">
                <a:solidFill>
                  <a:schemeClr val="bg1"/>
                </a:solidFill>
                <a:effectLst>
                  <a:outerShdw blurRad="38100" dist="38100" dir="2700000" algn="tl">
                    <a:srgbClr val="000000">
                      <a:alpha val="43137"/>
                    </a:srgbClr>
                  </a:outerShdw>
                </a:effectLst>
                <a:latin typeface="HelveticaNeueLT Std Cn" pitchFamily="34" charset="0"/>
              </a:rPr>
              <a:t>COMITE SYNDICAL </a:t>
            </a:r>
          </a:p>
          <a:p>
            <a:r>
              <a:rPr lang="fr-FR" sz="5400" dirty="0">
                <a:solidFill>
                  <a:schemeClr val="bg1"/>
                </a:solidFill>
                <a:effectLst>
                  <a:outerShdw blurRad="38100" dist="38100" dir="2700000" algn="tl">
                    <a:srgbClr val="000000">
                      <a:alpha val="43137"/>
                    </a:srgbClr>
                  </a:outerShdw>
                </a:effectLst>
                <a:latin typeface="HelveticaNeueLT Std Cn" pitchFamily="34" charset="0"/>
              </a:rPr>
              <a:t>5 avril 2022</a:t>
            </a:r>
            <a:endParaRPr lang="fr-FR" sz="5400" dirty="0">
              <a:solidFill>
                <a:schemeClr val="bg1"/>
              </a:solidFill>
              <a:latin typeface="HelveticaNeueLT Std Cn" pitchFamily="34" charset="0"/>
            </a:endParaRPr>
          </a:p>
        </p:txBody>
      </p:sp>
      <p:pic>
        <p:nvPicPr>
          <p:cNvPr id="6" name="Image 5" descr="logo_pnrma_sans_fond_texteblanc.png"/>
          <p:cNvPicPr>
            <a:picLocks noChangeAspect="1"/>
          </p:cNvPicPr>
          <p:nvPr/>
        </p:nvPicPr>
        <p:blipFill>
          <a:blip r:embed="rId3" cstate="email"/>
          <a:stretch>
            <a:fillRect/>
          </a:stretch>
        </p:blipFill>
        <p:spPr>
          <a:xfrm>
            <a:off x="8172403" y="5538946"/>
            <a:ext cx="764159" cy="1031023"/>
          </a:xfrm>
          <a:prstGeom prst="rect">
            <a:avLst/>
          </a:prstGeom>
        </p:spPr>
      </p:pic>
    </p:spTree>
    <p:extLst>
      <p:ext uri="{BB962C8B-B14F-4D97-AF65-F5344CB8AC3E}">
        <p14:creationId xmlns:p14="http://schemas.microsoft.com/office/powerpoint/2010/main" val="2561896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GERBIER_CréditN.Lelièvre (1).jpg"/>
          <p:cNvPicPr>
            <a:picLocks noChangeAspect="1"/>
          </p:cNvPicPr>
          <p:nvPr/>
        </p:nvPicPr>
        <p:blipFill>
          <a:blip r:embed="rId2" cstate="email"/>
          <a:srcRect/>
          <a:stretch>
            <a:fillRect/>
          </a:stretch>
        </p:blipFill>
        <p:spPr>
          <a:xfrm>
            <a:off x="6696542" y="-412104"/>
            <a:ext cx="5868346" cy="7585520"/>
          </a:xfrm>
          <a:prstGeom prst="rect">
            <a:avLst/>
          </a:prstGeom>
        </p:spPr>
      </p:pic>
      <p:sp>
        <p:nvSpPr>
          <p:cNvPr id="2" name="Titre 1"/>
          <p:cNvSpPr>
            <a:spLocks noGrp="1"/>
          </p:cNvSpPr>
          <p:nvPr>
            <p:ph type="title"/>
          </p:nvPr>
        </p:nvSpPr>
        <p:spPr>
          <a:xfrm>
            <a:off x="251520" y="620688"/>
            <a:ext cx="6360744" cy="1139760"/>
          </a:xfrm>
        </p:spPr>
        <p:txBody>
          <a:bodyPr/>
          <a:lstStyle/>
          <a:p>
            <a:pPr marL="285750" lvl="0" indent="-285750">
              <a:buFont typeface="Wingdings" pitchFamily="2" charset="2"/>
              <a:buChar char="§"/>
            </a:pPr>
            <a:br>
              <a:rPr kumimoji="0" lang="fr-FR" sz="1800" b="1" i="0" u="none" strike="noStrike" kern="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rPr>
            </a:br>
            <a:br>
              <a:rPr lang="fr-FR" b="1" dirty="0">
                <a:solidFill>
                  <a:srgbClr val="002060"/>
                </a:solidFill>
                <a:latin typeface="Calibri" panose="020F0502020204030204" pitchFamily="34" charset="0"/>
                <a:ea typeface="Times New Roman" panose="02020603050405020304" pitchFamily="18" charset="0"/>
              </a:rPr>
            </a:br>
            <a:br>
              <a:rPr lang="fr-FR" b="1" dirty="0">
                <a:solidFill>
                  <a:srgbClr val="002060"/>
                </a:solidFill>
                <a:latin typeface="Calibri" panose="020F0502020204030204" pitchFamily="34" charset="0"/>
                <a:ea typeface="Times New Roman" panose="02020603050405020304" pitchFamily="18" charset="0"/>
              </a:rPr>
            </a:br>
            <a:br>
              <a:rPr lang="fr-FR" b="1" dirty="0">
                <a:solidFill>
                  <a:srgbClr val="002060"/>
                </a:solidFill>
                <a:latin typeface="Calibri" panose="020F0502020204030204" pitchFamily="34" charset="0"/>
                <a:ea typeface="Times New Roman" panose="02020603050405020304" pitchFamily="18" charset="0"/>
              </a:rPr>
            </a:br>
            <a:br>
              <a:rPr lang="fr-FR" b="1" dirty="0">
                <a:solidFill>
                  <a:srgbClr val="002060"/>
                </a:solidFill>
                <a:latin typeface="Calibri" panose="020F0502020204030204" pitchFamily="34" charset="0"/>
                <a:ea typeface="Times New Roman" panose="02020603050405020304" pitchFamily="18" charset="0"/>
              </a:rPr>
            </a:br>
            <a:br>
              <a:rPr lang="fr-FR" b="1" dirty="0">
                <a:solidFill>
                  <a:srgbClr val="002060"/>
                </a:solidFill>
                <a:latin typeface="Calibri" panose="020F0502020204030204" pitchFamily="34" charset="0"/>
                <a:ea typeface="Times New Roman" panose="02020603050405020304" pitchFamily="18" charset="0"/>
              </a:rPr>
            </a:br>
            <a:br>
              <a:rPr lang="fr-FR" b="1" dirty="0">
                <a:solidFill>
                  <a:srgbClr val="002060"/>
                </a:solidFill>
                <a:latin typeface="Calibri" panose="020F0502020204030204" pitchFamily="34" charset="0"/>
                <a:ea typeface="Times New Roman" panose="02020603050405020304" pitchFamily="18" charset="0"/>
              </a:rPr>
            </a:br>
            <a:br>
              <a:rPr lang="fr-FR" b="1" dirty="0">
                <a:solidFill>
                  <a:srgbClr val="002060"/>
                </a:solidFill>
                <a:latin typeface="Calibri" panose="020F0502020204030204" pitchFamily="34" charset="0"/>
                <a:ea typeface="Times New Roman" panose="02020603050405020304" pitchFamily="18" charset="0"/>
              </a:rPr>
            </a:br>
            <a:br>
              <a:rPr lang="fr-FR" b="1" dirty="0">
                <a:solidFill>
                  <a:srgbClr val="002060"/>
                </a:solidFill>
                <a:latin typeface="Calibri" panose="020F0502020204030204" pitchFamily="34" charset="0"/>
                <a:ea typeface="Times New Roman" panose="02020603050405020304" pitchFamily="18" charset="0"/>
              </a:rPr>
            </a:br>
            <a:br>
              <a:rPr lang="fr-FR" b="1" dirty="0">
                <a:solidFill>
                  <a:srgbClr val="002060"/>
                </a:solidFill>
                <a:latin typeface="Calibri" panose="020F0502020204030204" pitchFamily="34" charset="0"/>
                <a:ea typeface="Times New Roman" panose="02020603050405020304" pitchFamily="18" charset="0"/>
              </a:rPr>
            </a:br>
            <a:br>
              <a:rPr lang="fr-FR" b="1" dirty="0">
                <a:solidFill>
                  <a:srgbClr val="002060"/>
                </a:solidFill>
                <a:latin typeface="Calibri" panose="020F0502020204030204" pitchFamily="34" charset="0"/>
                <a:ea typeface="Times New Roman" panose="02020603050405020304" pitchFamily="18" charset="0"/>
              </a:rPr>
            </a:br>
            <a:br>
              <a:rPr lang="fr-FR" b="1" dirty="0">
                <a:solidFill>
                  <a:srgbClr val="002060"/>
                </a:solidFill>
                <a:latin typeface="Calibri" panose="020F0502020204030204" pitchFamily="34" charset="0"/>
                <a:ea typeface="Times New Roman" panose="02020603050405020304" pitchFamily="18" charset="0"/>
              </a:rPr>
            </a:br>
            <a:br>
              <a:rPr lang="fr-FR" b="1" dirty="0">
                <a:solidFill>
                  <a:srgbClr val="002060"/>
                </a:solidFill>
                <a:latin typeface="Calibri" panose="020F0502020204030204" pitchFamily="34" charset="0"/>
                <a:ea typeface="Times New Roman" panose="02020603050405020304" pitchFamily="18" charset="0"/>
              </a:rPr>
            </a:br>
            <a:br>
              <a:rPr lang="fr-FR" b="1" dirty="0">
                <a:solidFill>
                  <a:srgbClr val="002060"/>
                </a:solidFill>
                <a:latin typeface="Calibri" panose="020F0502020204030204" pitchFamily="34" charset="0"/>
                <a:ea typeface="Times New Roman" panose="02020603050405020304" pitchFamily="18" charset="0"/>
              </a:rPr>
            </a:br>
            <a:br>
              <a:rPr lang="fr-FR" b="1" dirty="0">
                <a:solidFill>
                  <a:srgbClr val="002060"/>
                </a:solidFill>
                <a:latin typeface="Calibri" panose="020F0502020204030204" pitchFamily="34" charset="0"/>
                <a:ea typeface="Times New Roman" panose="02020603050405020304" pitchFamily="18" charset="0"/>
              </a:rPr>
            </a:br>
            <a:br>
              <a:rPr lang="fr-FR" b="1" dirty="0">
                <a:solidFill>
                  <a:srgbClr val="002060"/>
                </a:solidFill>
                <a:latin typeface="Calibri" panose="020F0502020204030204" pitchFamily="34" charset="0"/>
                <a:ea typeface="Times New Roman" panose="02020603050405020304" pitchFamily="18" charset="0"/>
              </a:rPr>
            </a:br>
            <a:br>
              <a:rPr lang="fr-FR" b="1" dirty="0">
                <a:solidFill>
                  <a:srgbClr val="002060"/>
                </a:solidFill>
                <a:latin typeface="Calibri" panose="020F0502020204030204" pitchFamily="34" charset="0"/>
                <a:ea typeface="Times New Roman" panose="02020603050405020304" pitchFamily="18" charset="0"/>
              </a:rPr>
            </a:br>
            <a:br>
              <a:rPr lang="fr-FR" b="1" dirty="0">
                <a:solidFill>
                  <a:srgbClr val="006600"/>
                </a:solidFill>
                <a:latin typeface="Calibri" panose="020F0502020204030204" pitchFamily="34" charset="0"/>
                <a:ea typeface="Times New Roman" panose="02020603050405020304" pitchFamily="18" charset="0"/>
              </a:rPr>
            </a:br>
            <a:r>
              <a:rPr lang="fr-FR" sz="2800" b="1" dirty="0">
                <a:solidFill>
                  <a:srgbClr val="128459"/>
                </a:solidFill>
                <a:latin typeface="+mj-lt"/>
                <a:ea typeface="Times New Roman" panose="02020603050405020304" pitchFamily="18" charset="0"/>
              </a:rPr>
              <a:t>Ordre du jour </a:t>
            </a:r>
            <a:br>
              <a:rPr lang="fr-FR" sz="2800" b="1" dirty="0">
                <a:solidFill>
                  <a:srgbClr val="128459"/>
                </a:solidFill>
                <a:latin typeface="+mj-lt"/>
                <a:ea typeface="Times New Roman" panose="02020603050405020304" pitchFamily="18" charset="0"/>
              </a:rPr>
            </a:br>
            <a:br>
              <a:rPr lang="fr-FR" b="1" dirty="0">
                <a:solidFill>
                  <a:srgbClr val="128459"/>
                </a:solidFill>
                <a:latin typeface="+mj-lt"/>
                <a:ea typeface="Times New Roman" panose="02020603050405020304" pitchFamily="18" charset="0"/>
              </a:rPr>
            </a:br>
            <a:r>
              <a:rPr lang="fr-FR" sz="2000" b="1" dirty="0">
                <a:solidFill>
                  <a:srgbClr val="128459"/>
                </a:solidFill>
                <a:latin typeface="+mj-lt"/>
                <a:ea typeface="Times New Roman" panose="02020603050405020304" pitchFamily="18" charset="0"/>
              </a:rPr>
              <a:t>&gt; Actualités</a:t>
            </a:r>
            <a:br>
              <a:rPr lang="fr-FR" sz="2000" b="1" dirty="0">
                <a:solidFill>
                  <a:srgbClr val="128459"/>
                </a:solidFill>
                <a:latin typeface="+mj-lt"/>
                <a:ea typeface="Times New Roman" panose="02020603050405020304" pitchFamily="18" charset="0"/>
              </a:rPr>
            </a:br>
            <a:r>
              <a:rPr lang="fr-FR" sz="2000" b="1" dirty="0">
                <a:solidFill>
                  <a:srgbClr val="128459"/>
                </a:solidFill>
                <a:latin typeface="+mj-lt"/>
                <a:ea typeface="Times New Roman" panose="02020603050405020304" pitchFamily="18" charset="0"/>
              </a:rPr>
              <a:t>&gt; Echanges/ débat</a:t>
            </a:r>
            <a:br>
              <a:rPr lang="fr-FR" sz="2000" b="1" dirty="0">
                <a:solidFill>
                  <a:srgbClr val="128459"/>
                </a:solidFill>
                <a:latin typeface="+mj-lt"/>
                <a:ea typeface="Times New Roman" panose="02020603050405020304" pitchFamily="18" charset="0"/>
              </a:rPr>
            </a:br>
            <a:r>
              <a:rPr lang="fr-FR" sz="2000" b="1" dirty="0">
                <a:solidFill>
                  <a:srgbClr val="128459"/>
                </a:solidFill>
                <a:latin typeface="+mj-lt"/>
                <a:ea typeface="Times New Roman" panose="02020603050405020304" pitchFamily="18" charset="0"/>
              </a:rPr>
              <a:t>&gt; Décisions :</a:t>
            </a:r>
            <a:br>
              <a:rPr lang="fr-FR" sz="2000" dirty="0">
                <a:latin typeface="+mj-lt"/>
              </a:rPr>
            </a:br>
            <a:r>
              <a:rPr lang="fr-FR" sz="2000" dirty="0">
                <a:solidFill>
                  <a:srgbClr val="128459"/>
                </a:solidFill>
                <a:latin typeface="+mj-lt"/>
              </a:rPr>
              <a:t>-</a:t>
            </a:r>
            <a:r>
              <a:rPr lang="fr-FR" sz="2000" dirty="0">
                <a:latin typeface="+mj-lt"/>
              </a:rPr>
              <a:t> </a:t>
            </a:r>
            <a:r>
              <a:rPr lang="fr-FR" sz="2000" dirty="0">
                <a:solidFill>
                  <a:srgbClr val="128459"/>
                </a:solidFill>
                <a:latin typeface="+mj-lt"/>
              </a:rPr>
              <a:t>Engagement du Syndicat mixte de Parc pour porter une candidature LEADER sur la future programmation de fonds européens</a:t>
            </a:r>
            <a:br>
              <a:rPr lang="fr-FR" sz="2000" dirty="0">
                <a:solidFill>
                  <a:srgbClr val="128459"/>
                </a:solidFill>
                <a:latin typeface="+mj-lt"/>
              </a:rPr>
            </a:br>
            <a:br>
              <a:rPr lang="fr-FR" sz="2000" dirty="0">
                <a:latin typeface="+mj-lt"/>
              </a:rPr>
            </a:br>
            <a:r>
              <a:rPr lang="fr-FR" sz="2000" dirty="0">
                <a:solidFill>
                  <a:srgbClr val="128459"/>
                </a:solidFill>
                <a:latin typeface="+mj-lt"/>
              </a:rPr>
              <a:t>- </a:t>
            </a:r>
            <a:r>
              <a:rPr kumimoji="0" lang="fr-FR" sz="2000" b="0" i="0" u="none" strike="noStrike" kern="0" cap="none" spc="0" normalizeH="0" baseline="0" noProof="0" dirty="0">
                <a:ln>
                  <a:noFill/>
                </a:ln>
                <a:solidFill>
                  <a:srgbClr val="128459"/>
                </a:solidFill>
                <a:effectLst/>
                <a:uLnTx/>
                <a:uFillTx/>
                <a:latin typeface="+mj-lt"/>
              </a:rPr>
              <a:t>Compte administratif 2021, compte de gestion et affectation du résultat</a:t>
            </a:r>
            <a:br>
              <a:rPr kumimoji="0" lang="fr-FR" sz="2000" b="0" i="0" u="none" strike="noStrike" kern="0" cap="none" spc="0" normalizeH="0" baseline="0" noProof="0" dirty="0">
                <a:ln>
                  <a:noFill/>
                </a:ln>
                <a:solidFill>
                  <a:srgbClr val="128459"/>
                </a:solidFill>
                <a:effectLst/>
                <a:uLnTx/>
                <a:uFillTx/>
                <a:latin typeface="+mj-lt"/>
              </a:rPr>
            </a:br>
            <a:r>
              <a:rPr lang="fr-FR" sz="2000" dirty="0">
                <a:solidFill>
                  <a:srgbClr val="128459"/>
                </a:solidFill>
                <a:latin typeface="+mj-lt"/>
              </a:rPr>
              <a:t>- Crédit relais pour les travaux de restauration du sentier du Mézenc</a:t>
            </a:r>
            <a:br>
              <a:rPr lang="fr-FR" sz="2000" dirty="0">
                <a:solidFill>
                  <a:srgbClr val="128459"/>
                </a:solidFill>
                <a:latin typeface="+mj-lt"/>
              </a:rPr>
            </a:br>
            <a:r>
              <a:rPr kumimoji="0" lang="fr-FR" sz="2000" b="0" i="0" u="none" strike="noStrike" kern="0" cap="none" spc="0" normalizeH="0" baseline="0" noProof="0" dirty="0">
                <a:ln>
                  <a:noFill/>
                </a:ln>
                <a:solidFill>
                  <a:srgbClr val="128459"/>
                </a:solidFill>
                <a:effectLst/>
                <a:uLnTx/>
                <a:uFillTx/>
                <a:latin typeface="+mj-lt"/>
              </a:rPr>
              <a:t>- Budget primitif 2022</a:t>
            </a:r>
            <a:br>
              <a:rPr kumimoji="0" lang="fr-FR" sz="2000" b="0" i="0" u="none" strike="noStrike" kern="0" cap="none" spc="0" normalizeH="0" baseline="0" noProof="0" dirty="0">
                <a:ln>
                  <a:noFill/>
                </a:ln>
                <a:solidFill>
                  <a:srgbClr val="128459"/>
                </a:solidFill>
                <a:effectLst/>
                <a:uLnTx/>
                <a:uFillTx/>
                <a:latin typeface="+mj-lt"/>
              </a:rPr>
            </a:br>
            <a:br>
              <a:rPr kumimoji="0" lang="fr-FR" sz="2000" b="0" i="0" u="none" strike="noStrike" kern="0" cap="none" spc="0" normalizeH="0" baseline="0" noProof="0" dirty="0">
                <a:ln>
                  <a:noFill/>
                </a:ln>
                <a:solidFill>
                  <a:srgbClr val="128459"/>
                </a:solidFill>
                <a:effectLst/>
                <a:uLnTx/>
                <a:uFillTx/>
                <a:latin typeface="+mj-lt"/>
              </a:rPr>
            </a:br>
            <a:r>
              <a:rPr kumimoji="0" lang="fr-FR" sz="2000" b="1" i="0" u="none" strike="noStrike" kern="0" cap="none" spc="0" normalizeH="0" baseline="0" noProof="0" dirty="0">
                <a:ln>
                  <a:noFill/>
                </a:ln>
                <a:solidFill>
                  <a:srgbClr val="128459"/>
                </a:solidFill>
                <a:effectLst/>
                <a:uLnTx/>
                <a:uFillTx/>
                <a:latin typeface="+mj-lt"/>
              </a:rPr>
              <a:t>&gt; </a:t>
            </a:r>
            <a:r>
              <a:rPr kumimoji="0" lang="fr-FR" sz="2000" b="1" i="0" u="none" strike="noStrike" kern="0" cap="none" spc="0" normalizeH="0" baseline="0" noProof="0" dirty="0">
                <a:ln>
                  <a:noFill/>
                </a:ln>
                <a:solidFill>
                  <a:srgbClr val="128459"/>
                </a:solidFill>
                <a:effectLst/>
                <a:uLnTx/>
                <a:uFillTx/>
                <a:latin typeface="+mj-lt"/>
                <a:ea typeface="Times New Roman" panose="02020603050405020304" pitchFamily="18" charset="0"/>
              </a:rPr>
              <a:t>Dates et points divers</a:t>
            </a:r>
            <a:br>
              <a:rPr kumimoji="0" lang="fr-FR" sz="2000" b="0" i="0" u="none" strike="noStrike" kern="0" cap="none" spc="0" normalizeH="0" baseline="0" noProof="0" dirty="0">
                <a:ln>
                  <a:noFill/>
                </a:ln>
                <a:solidFill>
                  <a:srgbClr val="002060"/>
                </a:solidFill>
                <a:effectLst/>
                <a:uLnTx/>
                <a:uFillTx/>
                <a:latin typeface="+mj-lt"/>
                <a:ea typeface="Times New Roman" panose="02020603050405020304" pitchFamily="18" charset="0"/>
              </a:rPr>
            </a:br>
            <a:r>
              <a:rPr kumimoji="0" lang="fr-FR" sz="2000" b="0" i="0" u="none" strike="noStrike" kern="0" cap="none" spc="0" normalizeH="0" baseline="0" noProof="0" dirty="0">
                <a:ln>
                  <a:noFill/>
                </a:ln>
                <a:solidFill>
                  <a:srgbClr val="128459"/>
                </a:solidFill>
                <a:effectLst/>
                <a:uLnTx/>
                <a:uFillTx/>
                <a:latin typeface="+mj-lt"/>
                <a:ea typeface="Times New Roman" panose="02020603050405020304" pitchFamily="18" charset="0"/>
              </a:rPr>
              <a:t>-</a:t>
            </a:r>
            <a:r>
              <a:rPr kumimoji="0" lang="fr-FR" sz="2000" b="0" i="0" u="none" strike="noStrike" kern="0" cap="none" spc="0" normalizeH="0" baseline="0" noProof="0" dirty="0">
                <a:ln>
                  <a:noFill/>
                </a:ln>
                <a:solidFill>
                  <a:srgbClr val="002060"/>
                </a:solidFill>
                <a:effectLst/>
                <a:uLnTx/>
                <a:uFillTx/>
                <a:latin typeface="+mj-lt"/>
                <a:ea typeface="Times New Roman" panose="02020603050405020304" pitchFamily="18" charset="0"/>
              </a:rPr>
              <a:t> </a:t>
            </a:r>
            <a:r>
              <a:rPr lang="fr-FR" sz="2000" dirty="0">
                <a:solidFill>
                  <a:srgbClr val="128459"/>
                </a:solidFill>
                <a:latin typeface="+mj-lt"/>
              </a:rPr>
              <a:t>Information sur l’opération Classes dehors</a:t>
            </a:r>
            <a:br>
              <a:rPr lang="fr-FR" sz="2000" dirty="0">
                <a:solidFill>
                  <a:srgbClr val="128459"/>
                </a:solidFill>
                <a:latin typeface="+mj-lt"/>
              </a:rPr>
            </a:br>
            <a:br>
              <a:rPr kumimoji="0" lang="fr-FR" sz="1600" b="0" i="0" u="none" strike="noStrike" kern="0" cap="none" spc="0" normalizeH="0" baseline="0" noProof="0" dirty="0">
                <a:ln>
                  <a:noFill/>
                </a:ln>
                <a:solidFill>
                  <a:sysClr val="windowText" lastClr="000000"/>
                </a:solidFill>
                <a:effectLst/>
                <a:uLnTx/>
                <a:uFillTx/>
              </a:rPr>
            </a:br>
            <a:br>
              <a:rPr kumimoji="0" lang="fr-FR" sz="1600" b="0" i="0" u="none" strike="noStrike" kern="0" cap="none" spc="0" normalizeH="0" baseline="0" noProof="0" dirty="0">
                <a:ln>
                  <a:noFill/>
                </a:ln>
                <a:solidFill>
                  <a:sysClr val="windowText" lastClr="000000"/>
                </a:solidFill>
                <a:effectLst/>
                <a:uLnTx/>
                <a:uFillTx/>
              </a:rPr>
            </a:br>
            <a:br>
              <a:rPr kumimoji="0" lang="fr-FR" sz="1600" b="0" i="0" u="none" strike="noStrike" kern="0" cap="none" spc="0" normalizeH="0" baseline="0" noProof="0" dirty="0">
                <a:ln>
                  <a:noFill/>
                </a:ln>
                <a:solidFill>
                  <a:sysClr val="windowText" lastClr="000000"/>
                </a:solidFill>
                <a:effectLst/>
                <a:uLnTx/>
                <a:uFillTx/>
              </a:rPr>
            </a:br>
            <a:br>
              <a:rPr kumimoji="0" lang="fr-FR" sz="1600" b="0" i="0" u="none" strike="noStrike" kern="0" cap="none" spc="0" normalizeH="0" baseline="0" noProof="0" dirty="0">
                <a:ln>
                  <a:noFill/>
                </a:ln>
                <a:solidFill>
                  <a:sysClr val="windowText" lastClr="000000"/>
                </a:solidFill>
                <a:effectLst/>
                <a:uLnTx/>
                <a:uFillTx/>
              </a:rPr>
            </a:br>
            <a:endParaRPr lang="fr-FR" dirty="0"/>
          </a:p>
        </p:txBody>
      </p:sp>
    </p:spTree>
    <p:extLst>
      <p:ext uri="{BB962C8B-B14F-4D97-AF65-F5344CB8AC3E}">
        <p14:creationId xmlns:p14="http://schemas.microsoft.com/office/powerpoint/2010/main" val="2421710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1">
            <a:extLst>
              <a:ext uri="{FF2B5EF4-FFF2-40B4-BE49-F238E27FC236}">
                <a16:creationId xmlns:a16="http://schemas.microsoft.com/office/drawing/2014/main" id="{901F3140-7DFF-4945-82E2-328F39694CC0}"/>
              </a:ext>
            </a:extLst>
          </p:cNvPr>
          <p:cNvSpPr txBox="1">
            <a:spLocks noChangeArrowheads="1"/>
          </p:cNvSpPr>
          <p:nvPr/>
        </p:nvSpPr>
        <p:spPr bwMode="auto">
          <a:xfrm>
            <a:off x="1044000" y="2432536"/>
            <a:ext cx="8100000" cy="114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9pPr>
          </a:lstStyle>
          <a:p>
            <a:pPr eaLnBrk="1">
              <a:buClr>
                <a:srgbClr val="000000"/>
              </a:buClr>
              <a:buSzPct val="100000"/>
              <a:buFont typeface="Times New Roman" panose="02020603050405020304" pitchFamily="18" charset="0"/>
              <a:buNone/>
            </a:pPr>
            <a:br>
              <a:rPr lang="fr-FR" altLang="fr-FR" sz="2540" b="1" dirty="0">
                <a:solidFill>
                  <a:srgbClr val="000000"/>
                </a:solidFill>
                <a:latin typeface="HelveticaNeueLT Std Med Cn" pitchFamily="34" charset="0"/>
              </a:rPr>
            </a:br>
            <a:br>
              <a:rPr lang="fr-FR" altLang="fr-FR" sz="2540" b="1" dirty="0">
                <a:solidFill>
                  <a:srgbClr val="000000"/>
                </a:solidFill>
                <a:latin typeface="HelveticaNeueLT Std Med Cn" pitchFamily="34" charset="0"/>
              </a:rPr>
            </a:br>
            <a:r>
              <a:rPr lang="fr-FR" altLang="fr-FR" sz="3991" b="1" dirty="0">
                <a:solidFill>
                  <a:schemeClr val="accent1">
                    <a:lumMod val="60000"/>
                    <a:lumOff val="40000"/>
                  </a:schemeClr>
                </a:solidFill>
                <a:latin typeface="Helvetica LT Std Cond" pitchFamily="34" charset="0"/>
                <a:ea typeface="Microsoft YaHei" panose="020B0503020204020204" pitchFamily="34" charset="-122"/>
              </a:rPr>
              <a:t>Actualités</a:t>
            </a:r>
          </a:p>
          <a:p>
            <a:pPr eaLnBrk="1">
              <a:buClr>
                <a:srgbClr val="000000"/>
              </a:buClr>
              <a:buSzPct val="100000"/>
              <a:buFont typeface="Times New Roman" panose="02020603050405020304" pitchFamily="18" charset="0"/>
              <a:buNone/>
            </a:pPr>
            <a:r>
              <a:rPr lang="fr-FR" altLang="fr-FR" b="1" dirty="0">
                <a:solidFill>
                  <a:schemeClr val="accent1">
                    <a:lumMod val="60000"/>
                    <a:lumOff val="40000"/>
                  </a:schemeClr>
                </a:solidFill>
                <a:latin typeface="HelveticaNeueLT Std Med Cn" pitchFamily="34" charset="0"/>
              </a:rPr>
              <a:t>Ouverture des coup de pousse</a:t>
            </a:r>
          </a:p>
          <a:p>
            <a:pPr eaLnBrk="1">
              <a:buClr>
                <a:srgbClr val="000000"/>
              </a:buClr>
              <a:buSzPct val="100000"/>
              <a:buFont typeface="Times New Roman" panose="02020603050405020304" pitchFamily="18" charset="0"/>
              <a:buNone/>
            </a:pPr>
            <a:r>
              <a:rPr lang="fr-FR" altLang="fr-FR" b="1" dirty="0">
                <a:solidFill>
                  <a:schemeClr val="accent1">
                    <a:lumMod val="60000"/>
                    <a:lumOff val="40000"/>
                  </a:schemeClr>
                </a:solidFill>
                <a:latin typeface="HelveticaNeueLT Std Med Cn" pitchFamily="34" charset="0"/>
              </a:rPr>
              <a:t>Dotation Biodiversité</a:t>
            </a:r>
            <a:br>
              <a:rPr lang="fr-FR" altLang="fr-FR" sz="3991" b="1" dirty="0">
                <a:solidFill>
                  <a:srgbClr val="FF6600"/>
                </a:solidFill>
                <a:latin typeface="HelveticaNeueLT Std Med Cn" pitchFamily="34" charset="0"/>
              </a:rPr>
            </a:br>
            <a:br>
              <a:rPr lang="fr-FR" altLang="fr-FR" sz="2540" b="1" dirty="0">
                <a:solidFill>
                  <a:srgbClr val="000000"/>
                </a:solidFill>
                <a:latin typeface="HelveticaNeueLT Std Med Cn" pitchFamily="34" charset="0"/>
              </a:rPr>
            </a:br>
            <a:br>
              <a:rPr lang="fr-FR" altLang="fr-FR" sz="2540" b="1" dirty="0">
                <a:solidFill>
                  <a:srgbClr val="000000"/>
                </a:solidFill>
                <a:latin typeface="HelveticaNeueLT Std Med Cn" pitchFamily="34" charset="0"/>
              </a:rPr>
            </a:br>
            <a:endParaRPr lang="fr-FR" altLang="fr-FR" sz="2540" b="1" dirty="0">
              <a:solidFill>
                <a:srgbClr val="000000"/>
              </a:solidFill>
              <a:latin typeface="HelveticaNeueLT Std Med Cn" pitchFamily="34" charset="0"/>
            </a:endParaRPr>
          </a:p>
        </p:txBody>
      </p:sp>
      <p:cxnSp>
        <p:nvCxnSpPr>
          <p:cNvPr id="4" name="Connecteur droit 3">
            <a:extLst>
              <a:ext uri="{FF2B5EF4-FFF2-40B4-BE49-F238E27FC236}">
                <a16:creationId xmlns:a16="http://schemas.microsoft.com/office/drawing/2014/main" id="{D4FF1D6B-A2C0-4244-9079-CF4801D28795}"/>
              </a:ext>
            </a:extLst>
          </p:cNvPr>
          <p:cNvCxnSpPr/>
          <p:nvPr/>
        </p:nvCxnSpPr>
        <p:spPr bwMode="auto">
          <a:xfrm>
            <a:off x="783360" y="2318761"/>
            <a:ext cx="0" cy="1697760"/>
          </a:xfrm>
          <a:prstGeom prst="line">
            <a:avLst/>
          </a:prstGeom>
          <a:solidFill>
            <a:srgbClr val="00B8FF"/>
          </a:solidFill>
          <a:ln w="57150" cap="flat" cmpd="sng" algn="ctr">
            <a:solidFill>
              <a:schemeClr val="accent1">
                <a:lumMod val="60000"/>
                <a:lumOff val="40000"/>
              </a:schemeClr>
            </a:solidFill>
            <a:prstDash val="solid"/>
            <a:round/>
            <a:headEnd type="none" w="med" len="med"/>
            <a:tailEnd type="none" w="med" len="med"/>
          </a:ln>
          <a:effectLst/>
        </p:spPr>
      </p:cxnSp>
      <p:pic>
        <p:nvPicPr>
          <p:cNvPr id="5" name="Image 4" descr="GERBIER_CréditN.Lelièvre (1).jpg"/>
          <p:cNvPicPr>
            <a:picLocks noChangeAspect="1"/>
          </p:cNvPicPr>
          <p:nvPr/>
        </p:nvPicPr>
        <p:blipFill>
          <a:blip r:embed="rId3" cstate="email">
            <a:duotone>
              <a:schemeClr val="accent5">
                <a:shade val="45000"/>
                <a:satMod val="135000"/>
              </a:schemeClr>
              <a:prstClr val="white"/>
            </a:duotone>
          </a:blip>
          <a:srcRect/>
          <a:stretch>
            <a:fillRect/>
          </a:stretch>
        </p:blipFill>
        <p:spPr>
          <a:xfrm>
            <a:off x="6696542" y="-412104"/>
            <a:ext cx="5868346" cy="7585520"/>
          </a:xfrm>
          <a:prstGeom prst="rect">
            <a:avLst/>
          </a:prstGeom>
        </p:spPr>
      </p:pic>
    </p:spTree>
    <p:extLst>
      <p:ext uri="{BB962C8B-B14F-4D97-AF65-F5344CB8AC3E}">
        <p14:creationId xmlns:p14="http://schemas.microsoft.com/office/powerpoint/2010/main" val="142051464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 name="Image 6" descr="Dotation biodiversité 2021.jpeg"/>
          <p:cNvPicPr/>
          <p:nvPr/>
        </p:nvPicPr>
        <p:blipFill>
          <a:blip r:embed="rId2" cstate="email"/>
          <a:stretch/>
        </p:blipFill>
        <p:spPr>
          <a:xfrm>
            <a:off x="4294440" y="0"/>
            <a:ext cx="4849200" cy="6857640"/>
          </a:xfrm>
          <a:prstGeom prst="rect">
            <a:avLst/>
          </a:prstGeom>
          <a:ln>
            <a:noFill/>
          </a:ln>
        </p:spPr>
      </p:pic>
      <p:sp>
        <p:nvSpPr>
          <p:cNvPr id="656" name="CustomShape 1"/>
          <p:cNvSpPr/>
          <p:nvPr/>
        </p:nvSpPr>
        <p:spPr>
          <a:xfrm>
            <a:off x="295200" y="580680"/>
            <a:ext cx="4540320" cy="11379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fr-FR" sz="3200" b="1" strike="noStrike" spc="-1">
                <a:solidFill>
                  <a:srgbClr val="002060"/>
                </a:solidFill>
                <a:latin typeface="Calibri"/>
                <a:ea typeface="Times New Roman"/>
              </a:rPr>
              <a:t> </a:t>
            </a:r>
            <a:br/>
            <a:r>
              <a:rPr lang="fr-FR" sz="3200" b="1" strike="noStrike" spc="-1">
                <a:solidFill>
                  <a:srgbClr val="002060"/>
                </a:solidFill>
                <a:latin typeface="Calibri"/>
                <a:ea typeface="Times New Roman"/>
              </a:rPr>
              <a:t>Nouvelle dotation en faveur de la biodiversité</a:t>
            </a:r>
            <a:endParaRPr lang="fr-FR" sz="3200" b="0" strike="noStrike" spc="-1">
              <a:latin typeface="Arial"/>
            </a:endParaRPr>
          </a:p>
          <a:p>
            <a:pPr>
              <a:lnSpc>
                <a:spcPct val="100000"/>
              </a:lnSpc>
            </a:pPr>
            <a:endParaRPr lang="fr-FR" sz="3200" b="0" strike="noStrike" spc="-1">
              <a:latin typeface="Arial"/>
            </a:endParaRPr>
          </a:p>
        </p:txBody>
      </p:sp>
      <p:sp>
        <p:nvSpPr>
          <p:cNvPr id="657" name="CustomShape 2"/>
          <p:cNvSpPr/>
          <p:nvPr/>
        </p:nvSpPr>
        <p:spPr>
          <a:xfrm>
            <a:off x="-1092240" y="3624120"/>
            <a:ext cx="8097480" cy="11379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fr-FR" sz="2000" b="1" u="sng" strike="noStrike" spc="-1">
                <a:solidFill>
                  <a:srgbClr val="1D7967"/>
                </a:solidFill>
                <a:uFillTx/>
                <a:latin typeface="Arial"/>
                <a:ea typeface="DejaVu Sans"/>
              </a:rPr>
              <a:t> </a:t>
            </a:r>
            <a:endParaRPr lang="fr-FR" sz="2000" b="0" strike="noStrike" spc="-1">
              <a:latin typeface="Arial"/>
            </a:endParaRPr>
          </a:p>
          <a:p>
            <a:pPr>
              <a:lnSpc>
                <a:spcPct val="100000"/>
              </a:lnSpc>
            </a:pPr>
            <a:endParaRPr lang="fr-FR" sz="2000" b="0" strike="noStrike" spc="-1">
              <a:latin typeface="Arial"/>
            </a:endParaRPr>
          </a:p>
          <a:p>
            <a:pPr marL="914400" algn="just">
              <a:lnSpc>
                <a:spcPct val="100000"/>
              </a:lnSpc>
            </a:pPr>
            <a:endParaRPr lang="fr-FR" sz="2000" b="0" strike="noStrike" spc="-1">
              <a:latin typeface="Arial"/>
            </a:endParaRPr>
          </a:p>
          <a:p>
            <a:pPr marL="914400" algn="just">
              <a:lnSpc>
                <a:spcPct val="100000"/>
              </a:lnSpc>
            </a:pPr>
            <a:r>
              <a:rPr lang="fr-FR" sz="1600" b="0" strike="noStrike" spc="-1">
                <a:solidFill>
                  <a:srgbClr val="002060"/>
                </a:solidFill>
                <a:latin typeface="Calibri"/>
                <a:ea typeface="Times New Roman"/>
              </a:rPr>
              <a:t> </a:t>
            </a:r>
            <a:endParaRPr lang="fr-FR" sz="1600" b="0" strike="noStrike" spc="-1">
              <a:latin typeface="Arial"/>
            </a:endParaRPr>
          </a:p>
          <a:p>
            <a:pPr marL="914400" algn="just">
              <a:lnSpc>
                <a:spcPct val="100000"/>
              </a:lnSpc>
            </a:pPr>
            <a:r>
              <a:rPr lang="fr-FR" sz="900" b="0" strike="noStrike" spc="-1">
                <a:solidFill>
                  <a:srgbClr val="002060"/>
                </a:solidFill>
                <a:latin typeface="Calibri"/>
                <a:ea typeface="Times New Roman"/>
              </a:rPr>
              <a:t> </a:t>
            </a:r>
            <a:endParaRPr lang="fr-FR" sz="900" b="0" strike="noStrike" spc="-1">
              <a:latin typeface="Arial"/>
            </a:endParaRPr>
          </a:p>
          <a:p>
            <a:pPr marL="914400">
              <a:lnSpc>
                <a:spcPct val="100000"/>
              </a:lnSpc>
            </a:pPr>
            <a:endParaRPr lang="fr-FR" sz="900" b="0" strike="noStrike" spc="-1">
              <a:latin typeface="Arial"/>
            </a:endParaRPr>
          </a:p>
          <a:p>
            <a:pPr marL="914400">
              <a:lnSpc>
                <a:spcPct val="100000"/>
              </a:lnSpc>
            </a:pPr>
            <a:endParaRPr lang="fr-FR" sz="900" b="0" strike="noStrike" spc="-1">
              <a:latin typeface="Arial"/>
            </a:endParaRPr>
          </a:p>
          <a:p>
            <a:pPr marL="914400">
              <a:lnSpc>
                <a:spcPct val="100000"/>
              </a:lnSpc>
            </a:pPr>
            <a:endParaRPr lang="fr-FR" sz="900" b="0" strike="noStrike" spc="-1">
              <a:latin typeface="Arial"/>
            </a:endParaRPr>
          </a:p>
          <a:p>
            <a:pPr marL="914400">
              <a:lnSpc>
                <a:spcPct val="100000"/>
              </a:lnSpc>
            </a:pPr>
            <a:endParaRPr lang="fr-FR" sz="900" b="0" strike="noStrike" spc="-1">
              <a:latin typeface="Arial"/>
            </a:endParaRPr>
          </a:p>
        </p:txBody>
      </p:sp>
      <p:sp>
        <p:nvSpPr>
          <p:cNvPr id="658" name="TextShape 3"/>
          <p:cNvSpPr txBox="1"/>
          <p:nvPr/>
        </p:nvSpPr>
        <p:spPr>
          <a:xfrm>
            <a:off x="384120" y="2060640"/>
            <a:ext cx="4015440" cy="3126600"/>
          </a:xfrm>
          <a:prstGeom prst="rect">
            <a:avLst/>
          </a:prstGeom>
          <a:noFill/>
          <a:ln>
            <a:noFill/>
          </a:ln>
        </p:spPr>
        <p:txBody>
          <a:bodyPr lIns="0" tIns="0" rIns="0" bIns="0">
            <a:normAutofit/>
          </a:bodyPr>
          <a:lstStyle/>
          <a:p>
            <a:pPr marL="228600" indent="-228240">
              <a:lnSpc>
                <a:spcPct val="90000"/>
              </a:lnSpc>
              <a:spcBef>
                <a:spcPts val="1001"/>
              </a:spcBef>
              <a:buClr>
                <a:srgbClr val="000000"/>
              </a:buClr>
              <a:buFont typeface="Wingdings" charset="2"/>
              <a:buChar char=""/>
            </a:pPr>
            <a:r>
              <a:rPr lang="fr-FR" sz="2400" b="0" strike="noStrike" spc="-1">
                <a:solidFill>
                  <a:srgbClr val="000000"/>
                </a:solidFill>
                <a:latin typeface="Arial"/>
                <a:ea typeface="DejaVu Sans"/>
              </a:rPr>
              <a:t>Une centaine de communes éligibles pour les Monts d'Ardèche </a:t>
            </a:r>
            <a:endParaRPr lang="fr-FR" sz="2400" b="0" strike="noStrike" spc="-1">
              <a:solidFill>
                <a:srgbClr val="000000"/>
              </a:solidFill>
              <a:latin typeface="Arial"/>
            </a:endParaRPr>
          </a:p>
          <a:p>
            <a:pPr>
              <a:lnSpc>
                <a:spcPct val="90000"/>
              </a:lnSpc>
              <a:spcBef>
                <a:spcPts val="1001"/>
              </a:spcBef>
            </a:pPr>
            <a:endParaRPr lang="fr-FR" sz="2400" b="0" strike="noStrike" spc="-1">
              <a:solidFill>
                <a:srgbClr val="000000"/>
              </a:solidFill>
              <a:latin typeface="Arial"/>
            </a:endParaRPr>
          </a:p>
          <a:p>
            <a:pPr marL="228600" indent="-228240">
              <a:lnSpc>
                <a:spcPct val="90000"/>
              </a:lnSpc>
              <a:spcBef>
                <a:spcPts val="1001"/>
              </a:spcBef>
              <a:buClr>
                <a:srgbClr val="000000"/>
              </a:buClr>
              <a:buFont typeface="Arial"/>
              <a:buChar char="•"/>
            </a:pPr>
            <a:r>
              <a:rPr lang="fr-FR" sz="2400" b="0" strike="noStrike" spc="-1">
                <a:solidFill>
                  <a:srgbClr val="000000"/>
                </a:solidFill>
                <a:latin typeface="Arial"/>
                <a:ea typeface="DejaVu Sans"/>
              </a:rPr>
              <a:t>&gt; Au total: plus de 162 000€ pour le territoire</a:t>
            </a:r>
            <a:endParaRPr lang="fr-FR" sz="2400" b="0" strike="noStrike" spc="-1">
              <a:solidFill>
                <a:srgbClr val="000000"/>
              </a:solidFill>
              <a:latin typeface="Arial"/>
            </a:endParaRPr>
          </a:p>
          <a:p>
            <a:pPr>
              <a:lnSpc>
                <a:spcPct val="90000"/>
              </a:lnSpc>
              <a:spcBef>
                <a:spcPts val="1001"/>
              </a:spcBef>
            </a:pPr>
            <a:endParaRPr lang="fr-FR" sz="2400" b="0" strike="noStrike" spc="-1">
              <a:solidFill>
                <a:srgbClr val="000000"/>
              </a:solidFill>
              <a:latin typeface="Arial"/>
            </a:endParaRPr>
          </a:p>
          <a:p>
            <a:pPr marL="228600" indent="-228240">
              <a:lnSpc>
                <a:spcPct val="90000"/>
              </a:lnSpc>
              <a:spcBef>
                <a:spcPts val="1001"/>
              </a:spcBef>
              <a:buClr>
                <a:srgbClr val="000000"/>
              </a:buClr>
              <a:buFont typeface="Arial"/>
              <a:buChar char="•"/>
            </a:pPr>
            <a:r>
              <a:rPr lang="fr-FR" sz="1200" b="0" strike="noStrike" spc="-1">
                <a:solidFill>
                  <a:srgbClr val="000000"/>
                </a:solidFill>
                <a:latin typeface="Arial"/>
                <a:ea typeface="DejaVu Sans"/>
              </a:rPr>
              <a:t>Source Fédération des Parcs </a:t>
            </a:r>
            <a:endParaRPr lang="fr-FR" sz="1200" b="0" strike="noStrike" spc="-1">
              <a:solidFill>
                <a:srgbClr val="000000"/>
              </a:solidFill>
              <a:latin typeface="Arial"/>
            </a:endParaRPr>
          </a:p>
        </p:txBody>
      </p:sp>
    </p:spTree>
    <p:extLst>
      <p:ext uri="{BB962C8B-B14F-4D97-AF65-F5344CB8AC3E}">
        <p14:creationId xmlns:p14="http://schemas.microsoft.com/office/powerpoint/2010/main" val="3897971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 name="CustomShape 1"/>
          <p:cNvSpPr/>
          <p:nvPr/>
        </p:nvSpPr>
        <p:spPr>
          <a:xfrm>
            <a:off x="592200" y="669960"/>
            <a:ext cx="6072120" cy="4842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fr-FR" sz="2100" b="1" strike="noStrike" spc="-1">
                <a:solidFill>
                  <a:srgbClr val="FF8840"/>
                </a:solidFill>
                <a:latin typeface="HelveticaNeueLT Std Med Cn"/>
                <a:ea typeface="DejaVu Sans"/>
              </a:rPr>
              <a:t>Les Coups de pousse 2022</a:t>
            </a:r>
            <a:endParaRPr lang="fr-FR" sz="2100" b="0" strike="noStrike" spc="-1">
              <a:latin typeface="Arial"/>
            </a:endParaRPr>
          </a:p>
        </p:txBody>
      </p:sp>
      <p:sp>
        <p:nvSpPr>
          <p:cNvPr id="795" name="CustomShape 2"/>
          <p:cNvSpPr/>
          <p:nvPr/>
        </p:nvSpPr>
        <p:spPr>
          <a:xfrm>
            <a:off x="568080" y="1279080"/>
            <a:ext cx="6666120" cy="3454200"/>
          </a:xfrm>
          <a:prstGeom prst="rect">
            <a:avLst/>
          </a:prstGeom>
          <a:noFill/>
          <a:ln>
            <a:noFill/>
          </a:ln>
        </p:spPr>
        <p:style>
          <a:lnRef idx="0">
            <a:scrgbClr r="0" g="0" b="0"/>
          </a:lnRef>
          <a:fillRef idx="0">
            <a:scrgbClr r="0" g="0" b="0"/>
          </a:fillRef>
          <a:effectRef idx="0">
            <a:scrgbClr r="0" g="0" b="0"/>
          </a:effectRef>
          <a:fontRef idx="minor"/>
        </p:style>
        <p:txBody>
          <a:bodyPr lIns="40320" tIns="37800" rIns="40320" bIns="40320">
            <a:noAutofit/>
          </a:bodyPr>
          <a:lstStyle/>
          <a:p>
            <a:pPr>
              <a:lnSpc>
                <a:spcPct val="100000"/>
              </a:lnSpc>
            </a:pPr>
            <a:endParaRPr lang="fr-FR" sz="1800" b="0" strike="noStrike" spc="-1">
              <a:latin typeface="Arial"/>
            </a:endParaRPr>
          </a:p>
          <a:p>
            <a:pPr>
              <a:lnSpc>
                <a:spcPct val="100000"/>
              </a:lnSpc>
            </a:pPr>
            <a:r>
              <a:rPr lang="fr-FR" sz="1500" b="0" strike="noStrike" spc="-1">
                <a:solidFill>
                  <a:srgbClr val="17375E"/>
                </a:solidFill>
                <a:latin typeface="Calibri"/>
                <a:ea typeface="Microsoft YaHei"/>
              </a:rPr>
              <a:t>Des appels à projets thématiques à destination des acteurs du territoire, communes, EPCI, associations… pour un accompagnement technique et financier </a:t>
            </a:r>
            <a:endParaRPr lang="fr-FR" sz="1500" b="0" strike="noStrike" spc="-1">
              <a:latin typeface="Arial"/>
            </a:endParaRPr>
          </a:p>
          <a:p>
            <a:pPr>
              <a:lnSpc>
                <a:spcPct val="100000"/>
              </a:lnSpc>
            </a:pPr>
            <a:endParaRPr lang="fr-FR" sz="1500" b="0" strike="noStrike" spc="-1">
              <a:latin typeface="Arial"/>
            </a:endParaRPr>
          </a:p>
          <a:p>
            <a:pPr marL="214200" indent="-212400">
              <a:lnSpc>
                <a:spcPct val="100000"/>
              </a:lnSpc>
              <a:spcBef>
                <a:spcPts val="901"/>
              </a:spcBef>
              <a:buClr>
                <a:srgbClr val="002060"/>
              </a:buClr>
              <a:buFont typeface="Arial"/>
              <a:buChar char="•"/>
            </a:pPr>
            <a:r>
              <a:rPr lang="fr-FR" sz="1500" b="0" strike="noStrike" spc="-1">
                <a:solidFill>
                  <a:srgbClr val="002060"/>
                </a:solidFill>
                <a:latin typeface="Arial"/>
                <a:ea typeface="DejaVu Sans"/>
              </a:rPr>
              <a:t>Optimisez la signalétique d’Information Locale</a:t>
            </a:r>
            <a:endParaRPr lang="fr-FR" sz="1500" b="0" strike="noStrike" spc="-1">
              <a:latin typeface="Arial"/>
            </a:endParaRPr>
          </a:p>
          <a:p>
            <a:pPr marL="214200" indent="-212400">
              <a:lnSpc>
                <a:spcPct val="81000"/>
              </a:lnSpc>
              <a:spcBef>
                <a:spcPts val="901"/>
              </a:spcBef>
              <a:buClr>
                <a:srgbClr val="002060"/>
              </a:buClr>
              <a:buFont typeface="Arial"/>
              <a:buChar char="•"/>
            </a:pPr>
            <a:r>
              <a:rPr lang="fr-FR" sz="1500" b="0" strike="noStrike" spc="-1">
                <a:solidFill>
                  <a:srgbClr val="002060"/>
                </a:solidFill>
                <a:latin typeface="Arial"/>
                <a:ea typeface="DejaVu Sans"/>
              </a:rPr>
              <a:t>Maîtrisez la gestion des véhicules motorisés</a:t>
            </a:r>
            <a:endParaRPr lang="fr-FR" sz="1500" b="0" strike="noStrike" spc="-1">
              <a:latin typeface="Arial"/>
            </a:endParaRPr>
          </a:p>
          <a:p>
            <a:pPr marL="214200" indent="-212400">
              <a:lnSpc>
                <a:spcPct val="81000"/>
              </a:lnSpc>
              <a:spcBef>
                <a:spcPts val="901"/>
              </a:spcBef>
              <a:buClr>
                <a:srgbClr val="002060"/>
              </a:buClr>
              <a:buFont typeface="Arial"/>
              <a:buChar char="•"/>
            </a:pPr>
            <a:r>
              <a:rPr lang="fr-FR" sz="1500" b="0" strike="noStrike" spc="-1">
                <a:solidFill>
                  <a:srgbClr val="002060"/>
                </a:solidFill>
                <a:latin typeface="Arial"/>
                <a:ea typeface="DejaVu Sans"/>
              </a:rPr>
              <a:t>Rénovez vos terrasses et calades en pierre sèche</a:t>
            </a:r>
            <a:endParaRPr lang="fr-FR" sz="1500" b="0" strike="noStrike" spc="-1">
              <a:latin typeface="Arial"/>
            </a:endParaRPr>
          </a:p>
          <a:p>
            <a:pPr marL="214200" indent="-212400">
              <a:lnSpc>
                <a:spcPct val="81000"/>
              </a:lnSpc>
              <a:spcBef>
                <a:spcPts val="901"/>
              </a:spcBef>
              <a:buClr>
                <a:srgbClr val="002060"/>
              </a:buClr>
              <a:buFont typeface="Arial"/>
              <a:buChar char="•"/>
            </a:pPr>
            <a:r>
              <a:rPr lang="fr-FR" sz="1500" b="0" strike="noStrike" spc="-1">
                <a:solidFill>
                  <a:srgbClr val="002060"/>
                </a:solidFill>
                <a:latin typeface="Arial"/>
                <a:ea typeface="DejaVu Sans"/>
              </a:rPr>
              <a:t>Renouvelez la scénographie et améliorer les conditions d’accueil des Maisons et musées du Parc </a:t>
            </a:r>
            <a:endParaRPr lang="fr-FR" sz="1500" b="0" strike="noStrike" spc="-1">
              <a:latin typeface="Arial"/>
            </a:endParaRPr>
          </a:p>
          <a:p>
            <a:pPr marL="214200" indent="-212400">
              <a:lnSpc>
                <a:spcPct val="81000"/>
              </a:lnSpc>
              <a:spcBef>
                <a:spcPts val="901"/>
              </a:spcBef>
              <a:buClr>
                <a:srgbClr val="002060"/>
              </a:buClr>
              <a:buFont typeface="Arial"/>
              <a:buChar char="•"/>
            </a:pPr>
            <a:r>
              <a:rPr lang="fr-FR" sz="1500" b="0" strike="noStrike" spc="-1">
                <a:solidFill>
                  <a:srgbClr val="002060"/>
                </a:solidFill>
                <a:latin typeface="Arial"/>
                <a:ea typeface="DejaVu Sans"/>
              </a:rPr>
              <a:t>Améliorez les conditions d’accueil d’un géosite et valoriser les paysages</a:t>
            </a:r>
            <a:endParaRPr lang="fr-FR" sz="1500" b="0" strike="noStrike" spc="-1">
              <a:latin typeface="Arial"/>
            </a:endParaRPr>
          </a:p>
          <a:p>
            <a:pPr marL="214200" indent="-212400">
              <a:lnSpc>
                <a:spcPct val="81000"/>
              </a:lnSpc>
              <a:spcBef>
                <a:spcPts val="901"/>
              </a:spcBef>
              <a:buClr>
                <a:srgbClr val="002060"/>
              </a:buClr>
              <a:buFont typeface="Arial"/>
              <a:buChar char="•"/>
            </a:pPr>
            <a:r>
              <a:rPr lang="fr-FR" sz="1500" b="0" strike="noStrike" spc="-1">
                <a:solidFill>
                  <a:srgbClr val="002060"/>
                </a:solidFill>
                <a:latin typeface="Arial"/>
                <a:ea typeface="DejaVu Sans"/>
              </a:rPr>
              <a:t>Equipez vos sites emblématiques en toilettes sèches</a:t>
            </a:r>
            <a:endParaRPr lang="fr-FR" sz="1500" b="0" strike="noStrike" spc="-1">
              <a:latin typeface="Arial"/>
            </a:endParaRPr>
          </a:p>
          <a:p>
            <a:pPr marL="214200" indent="-212400">
              <a:lnSpc>
                <a:spcPct val="81000"/>
              </a:lnSpc>
              <a:spcBef>
                <a:spcPts val="901"/>
              </a:spcBef>
              <a:buClr>
                <a:srgbClr val="002060"/>
              </a:buClr>
              <a:buFont typeface="Arial"/>
              <a:buChar char="•"/>
            </a:pPr>
            <a:r>
              <a:rPr lang="fr-FR" sz="1500" b="0" strike="noStrike" spc="-1">
                <a:solidFill>
                  <a:srgbClr val="002060"/>
                </a:solidFill>
                <a:latin typeface="Arial"/>
                <a:ea typeface="DejaVu Sans"/>
              </a:rPr>
              <a:t>Programmez le Cinéma au Village </a:t>
            </a:r>
            <a:endParaRPr lang="fr-FR" sz="1500" b="0" strike="noStrike" spc="-1">
              <a:latin typeface="Arial"/>
            </a:endParaRPr>
          </a:p>
          <a:p>
            <a:pPr marL="214200" indent="-212400">
              <a:lnSpc>
                <a:spcPct val="81000"/>
              </a:lnSpc>
              <a:spcBef>
                <a:spcPts val="901"/>
              </a:spcBef>
              <a:buClr>
                <a:srgbClr val="002060"/>
              </a:buClr>
              <a:buFont typeface="Arial"/>
              <a:buChar char="•"/>
            </a:pPr>
            <a:r>
              <a:rPr lang="fr-FR" sz="1500" b="0" strike="noStrike" spc="-1">
                <a:solidFill>
                  <a:srgbClr val="002060"/>
                </a:solidFill>
                <a:latin typeface="Arial"/>
                <a:ea typeface="DejaVu Sans"/>
              </a:rPr>
              <a:t>Expérimentez la classe Dehors</a:t>
            </a:r>
            <a:endParaRPr lang="fr-FR" sz="1500" b="0" strike="noStrike" spc="-1">
              <a:latin typeface="Arial"/>
            </a:endParaRPr>
          </a:p>
          <a:p>
            <a:pPr marL="214200" indent="-212400">
              <a:lnSpc>
                <a:spcPct val="81000"/>
              </a:lnSpc>
              <a:spcBef>
                <a:spcPts val="901"/>
              </a:spcBef>
              <a:buClr>
                <a:srgbClr val="002060"/>
              </a:buClr>
              <a:buFont typeface="Arial"/>
              <a:buChar char="•"/>
            </a:pPr>
            <a:r>
              <a:rPr lang="fr-FR" sz="1500" b="0" strike="noStrike" spc="-1">
                <a:solidFill>
                  <a:srgbClr val="002060"/>
                </a:solidFill>
                <a:latin typeface="Arial"/>
                <a:ea typeface="DejaVu Sans"/>
              </a:rPr>
              <a:t>Soutenez les projets scolaires </a:t>
            </a:r>
            <a:endParaRPr lang="fr-FR" sz="1500" b="0" strike="noStrike" spc="-1">
              <a:latin typeface="Arial"/>
            </a:endParaRPr>
          </a:p>
          <a:p>
            <a:pPr marL="214200" indent="-212400">
              <a:lnSpc>
                <a:spcPct val="100000"/>
              </a:lnSpc>
              <a:spcBef>
                <a:spcPts val="901"/>
              </a:spcBef>
              <a:buClr>
                <a:srgbClr val="002060"/>
              </a:buClr>
              <a:buFont typeface="Arial"/>
              <a:buChar char="•"/>
            </a:pPr>
            <a:r>
              <a:rPr lang="fr-FR" sz="1500" b="0" strike="noStrike" spc="-1">
                <a:solidFill>
                  <a:srgbClr val="002060"/>
                </a:solidFill>
                <a:latin typeface="Arial"/>
                <a:ea typeface="DejaVu Sans"/>
              </a:rPr>
              <a:t>Accueillez les expositions du Parc </a:t>
            </a:r>
            <a:endParaRPr lang="fr-FR" sz="1500" b="0" strike="noStrike" spc="-1">
              <a:latin typeface="Arial"/>
            </a:endParaRPr>
          </a:p>
          <a:p>
            <a:pPr>
              <a:lnSpc>
                <a:spcPct val="100000"/>
              </a:lnSpc>
            </a:pPr>
            <a:endParaRPr lang="fr-FR" sz="1500" b="0" strike="noStrike" spc="-1">
              <a:latin typeface="Arial"/>
            </a:endParaRPr>
          </a:p>
          <a:p>
            <a:pPr>
              <a:lnSpc>
                <a:spcPct val="100000"/>
              </a:lnSpc>
            </a:pPr>
            <a:endParaRPr lang="fr-FR" sz="1500" b="0" strike="noStrike" spc="-1">
              <a:latin typeface="Arial"/>
            </a:endParaRPr>
          </a:p>
          <a:p>
            <a:pPr>
              <a:lnSpc>
                <a:spcPct val="100000"/>
              </a:lnSpc>
            </a:pPr>
            <a:endParaRPr lang="fr-FR" sz="1500" b="0" strike="noStrike" spc="-1">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1">
            <a:extLst>
              <a:ext uri="{FF2B5EF4-FFF2-40B4-BE49-F238E27FC236}">
                <a16:creationId xmlns:a16="http://schemas.microsoft.com/office/drawing/2014/main" id="{901F3140-7DFF-4945-82E2-328F39694CC0}"/>
              </a:ext>
            </a:extLst>
          </p:cNvPr>
          <p:cNvSpPr txBox="1">
            <a:spLocks noChangeArrowheads="1"/>
          </p:cNvSpPr>
          <p:nvPr/>
        </p:nvSpPr>
        <p:spPr bwMode="auto">
          <a:xfrm>
            <a:off x="1044001" y="2788025"/>
            <a:ext cx="8100000" cy="1127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9pPr>
          </a:lstStyle>
          <a:p>
            <a:pPr eaLnBrk="1">
              <a:buClr>
                <a:srgbClr val="000000"/>
              </a:buClr>
              <a:buSzPct val="100000"/>
              <a:buFont typeface="Times New Roman" panose="02020603050405020304" pitchFamily="18" charset="0"/>
              <a:buNone/>
            </a:pPr>
            <a:br>
              <a:rPr lang="fr-FR" altLang="fr-FR" sz="2540" b="1" dirty="0">
                <a:solidFill>
                  <a:srgbClr val="000000"/>
                </a:solidFill>
                <a:latin typeface="HelveticaNeueLT Std Med Cn" pitchFamily="34" charset="0"/>
              </a:rPr>
            </a:br>
            <a:br>
              <a:rPr lang="fr-FR" altLang="fr-FR" sz="2540" b="1" dirty="0">
                <a:solidFill>
                  <a:srgbClr val="000000"/>
                </a:solidFill>
                <a:latin typeface="HelveticaNeueLT Std Med Cn" pitchFamily="34" charset="0"/>
              </a:rPr>
            </a:br>
            <a:r>
              <a:rPr lang="fr-FR" altLang="fr-FR" sz="3991" b="1" dirty="0">
                <a:solidFill>
                  <a:srgbClr val="009900"/>
                </a:solidFill>
                <a:latin typeface="Helvetica LT Std Cond" pitchFamily="34" charset="0"/>
                <a:ea typeface="Microsoft YaHei" panose="020B0503020204020204" pitchFamily="34" charset="-122"/>
              </a:rPr>
              <a:t>Echanges/ Débats</a:t>
            </a:r>
          </a:p>
          <a:p>
            <a:pPr eaLnBrk="1">
              <a:buClr>
                <a:srgbClr val="000000"/>
              </a:buClr>
              <a:buSzPct val="100000"/>
              <a:buFont typeface="Times New Roman" panose="02020603050405020304" pitchFamily="18" charset="0"/>
              <a:buNone/>
            </a:pPr>
            <a:br>
              <a:rPr lang="fr-FR" altLang="fr-FR" sz="3991" b="1" dirty="0">
                <a:solidFill>
                  <a:srgbClr val="FF6600"/>
                </a:solidFill>
                <a:latin typeface="HelveticaNeueLT Std Med Cn" pitchFamily="34" charset="0"/>
              </a:rPr>
            </a:br>
            <a:br>
              <a:rPr lang="fr-FR" altLang="fr-FR" sz="2540" b="1" dirty="0">
                <a:solidFill>
                  <a:srgbClr val="000000"/>
                </a:solidFill>
                <a:latin typeface="HelveticaNeueLT Std Med Cn" pitchFamily="34" charset="0"/>
              </a:rPr>
            </a:br>
            <a:br>
              <a:rPr lang="fr-FR" altLang="fr-FR" sz="2540" b="1" dirty="0">
                <a:solidFill>
                  <a:srgbClr val="000000"/>
                </a:solidFill>
                <a:latin typeface="HelveticaNeueLT Std Med Cn" pitchFamily="34" charset="0"/>
              </a:rPr>
            </a:br>
            <a:endParaRPr lang="fr-FR" altLang="fr-FR" sz="2540" b="1" dirty="0">
              <a:solidFill>
                <a:srgbClr val="000000"/>
              </a:solidFill>
              <a:latin typeface="HelveticaNeueLT Std Med Cn" pitchFamily="34" charset="0"/>
            </a:endParaRPr>
          </a:p>
        </p:txBody>
      </p:sp>
      <p:cxnSp>
        <p:nvCxnSpPr>
          <p:cNvPr id="4" name="Connecteur droit 3">
            <a:extLst>
              <a:ext uri="{FF2B5EF4-FFF2-40B4-BE49-F238E27FC236}">
                <a16:creationId xmlns:a16="http://schemas.microsoft.com/office/drawing/2014/main" id="{D4FF1D6B-A2C0-4244-9079-CF4801D28795}"/>
              </a:ext>
            </a:extLst>
          </p:cNvPr>
          <p:cNvCxnSpPr/>
          <p:nvPr/>
        </p:nvCxnSpPr>
        <p:spPr bwMode="auto">
          <a:xfrm>
            <a:off x="783360" y="2318761"/>
            <a:ext cx="0" cy="1697760"/>
          </a:xfrm>
          <a:prstGeom prst="line">
            <a:avLst/>
          </a:prstGeom>
          <a:solidFill>
            <a:srgbClr val="00B8FF"/>
          </a:solidFill>
          <a:ln w="57150" cap="flat" cmpd="sng" algn="ctr">
            <a:solidFill>
              <a:srgbClr val="009900"/>
            </a:solidFill>
            <a:prstDash val="solid"/>
            <a:round/>
            <a:headEnd type="none" w="med" len="med"/>
            <a:tailEnd type="none" w="med" len="med"/>
          </a:ln>
          <a:effectLst/>
        </p:spPr>
      </p:cxnSp>
      <p:pic>
        <p:nvPicPr>
          <p:cNvPr id="5" name="Image 4" descr="GERBIER_CréditN.Lelièvre (1).jpg"/>
          <p:cNvPicPr>
            <a:picLocks noChangeAspect="1"/>
          </p:cNvPicPr>
          <p:nvPr/>
        </p:nvPicPr>
        <p:blipFill>
          <a:blip r:embed="rId3" cstate="email">
            <a:duotone>
              <a:schemeClr val="accent3">
                <a:shade val="45000"/>
                <a:satMod val="135000"/>
              </a:schemeClr>
              <a:prstClr val="white"/>
            </a:duotone>
          </a:blip>
          <a:srcRect/>
          <a:stretch>
            <a:fillRect/>
          </a:stretch>
        </p:blipFill>
        <p:spPr>
          <a:xfrm>
            <a:off x="6696542" y="-412104"/>
            <a:ext cx="5868346" cy="7585520"/>
          </a:xfrm>
          <a:prstGeom prst="rect">
            <a:avLst/>
          </a:prstGeom>
        </p:spPr>
      </p:pic>
    </p:spTree>
    <p:extLst>
      <p:ext uri="{BB962C8B-B14F-4D97-AF65-F5344CB8AC3E}">
        <p14:creationId xmlns:p14="http://schemas.microsoft.com/office/powerpoint/2010/main" val="205626547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 name="CustomShape 1"/>
          <p:cNvSpPr/>
          <p:nvPr/>
        </p:nvSpPr>
        <p:spPr>
          <a:xfrm>
            <a:off x="515114" y="1340768"/>
            <a:ext cx="6073110" cy="11379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90000"/>
              </a:lnSpc>
            </a:pPr>
            <a:r>
              <a:rPr lang="fr-FR" b="1" spc="-1">
                <a:solidFill>
                  <a:srgbClr val="000000"/>
                </a:solidFill>
                <a:latin typeface="Arial-BoldMT"/>
                <a:ea typeface="DejaVu Sans"/>
              </a:rPr>
              <a:t>Circulaire du 26 mai 2021 : </a:t>
            </a:r>
            <a:endParaRPr lang="fr-FR" spc="-1">
              <a:latin typeface="Arial"/>
            </a:endParaRPr>
          </a:p>
        </p:txBody>
      </p:sp>
      <p:sp>
        <p:nvSpPr>
          <p:cNvPr id="822" name="CustomShape 2"/>
          <p:cNvSpPr/>
          <p:nvPr/>
        </p:nvSpPr>
        <p:spPr>
          <a:xfrm>
            <a:off x="467544" y="2132856"/>
            <a:ext cx="7920880" cy="3975480"/>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algn="just">
              <a:lnSpc>
                <a:spcPct val="90000"/>
              </a:lnSpc>
              <a:spcBef>
                <a:spcPts val="1001"/>
              </a:spcBef>
            </a:pPr>
            <a:r>
              <a:rPr lang="fr-FR" sz="1600" spc="-1" dirty="0">
                <a:solidFill>
                  <a:srgbClr val="000000"/>
                </a:solidFill>
                <a:latin typeface="+mj-lt"/>
                <a:ea typeface="DejaVu Sans"/>
              </a:rPr>
              <a:t>Cette circulaire a pour objectif de faciliter le développement des énergies renouvelables afin d’atteindre les objectifs fixés dans la Programmation Pluriannuelle de l’Energie (PPE).</a:t>
            </a:r>
            <a:endParaRPr lang="fr-FR" sz="1600" spc="-1" dirty="0">
              <a:latin typeface="+mj-lt"/>
            </a:endParaRPr>
          </a:p>
          <a:p>
            <a:pPr algn="just">
              <a:lnSpc>
                <a:spcPct val="90000"/>
              </a:lnSpc>
              <a:spcBef>
                <a:spcPts val="1001"/>
              </a:spcBef>
            </a:pPr>
            <a:r>
              <a:rPr lang="fr-FR" sz="1600" spc="-1" dirty="0">
                <a:solidFill>
                  <a:srgbClr val="000000"/>
                </a:solidFill>
                <a:latin typeface="+mj-lt"/>
                <a:ea typeface="DejaVu Sans"/>
              </a:rPr>
              <a:t>Elle prévoit des mesures spécifiques : </a:t>
            </a:r>
            <a:endParaRPr lang="fr-FR" sz="1600" spc="-1" dirty="0">
              <a:latin typeface="+mj-lt"/>
            </a:endParaRPr>
          </a:p>
          <a:p>
            <a:pPr algn="just">
              <a:lnSpc>
                <a:spcPct val="90000"/>
              </a:lnSpc>
              <a:spcBef>
                <a:spcPts val="1001"/>
              </a:spcBef>
            </a:pPr>
            <a:r>
              <a:rPr lang="fr-FR" sz="1600" spc="-1" dirty="0">
                <a:solidFill>
                  <a:srgbClr val="000000"/>
                </a:solidFill>
                <a:latin typeface="+mj-lt"/>
                <a:ea typeface="DejaVu Sans"/>
              </a:rPr>
              <a:t>- Assurer un développement de l’éolien plus harmonieux et mieux reparti</a:t>
            </a:r>
            <a:endParaRPr lang="fr-FR" sz="1600" spc="-1" dirty="0">
              <a:latin typeface="+mj-lt"/>
            </a:endParaRPr>
          </a:p>
          <a:p>
            <a:pPr algn="just">
              <a:lnSpc>
                <a:spcPct val="90000"/>
              </a:lnSpc>
              <a:spcBef>
                <a:spcPts val="1001"/>
              </a:spcBef>
            </a:pPr>
            <a:r>
              <a:rPr lang="fr-FR" sz="1600" spc="-1" dirty="0">
                <a:solidFill>
                  <a:srgbClr val="000000"/>
                </a:solidFill>
                <a:latin typeface="+mj-lt"/>
                <a:ea typeface="DejaVu Sans"/>
              </a:rPr>
              <a:t>- Garantir une meilleure prise en compte des enjeux (réalisation d’une cartographie)</a:t>
            </a:r>
            <a:endParaRPr lang="fr-FR" sz="1600" spc="-1" dirty="0">
              <a:latin typeface="+mj-lt"/>
            </a:endParaRPr>
          </a:p>
          <a:p>
            <a:pPr algn="just">
              <a:lnSpc>
                <a:spcPct val="90000"/>
              </a:lnSpc>
              <a:spcBef>
                <a:spcPts val="1001"/>
              </a:spcBef>
            </a:pPr>
            <a:r>
              <a:rPr lang="fr-FR" sz="1600" spc="-1" dirty="0">
                <a:solidFill>
                  <a:srgbClr val="000000"/>
                </a:solidFill>
                <a:latin typeface="+mj-lt"/>
                <a:ea typeface="DejaVu Sans"/>
              </a:rPr>
              <a:t>- Créer une instance de partage et d’accompagnement plus en amont des projets</a:t>
            </a:r>
            <a:endParaRPr lang="fr-FR" sz="1600" spc="-1" dirty="0">
              <a:latin typeface="+mj-lt"/>
            </a:endParaRPr>
          </a:p>
          <a:p>
            <a:pPr marL="228600" indent="-227160" algn="just">
              <a:lnSpc>
                <a:spcPct val="90000"/>
              </a:lnSpc>
              <a:spcBef>
                <a:spcPts val="1001"/>
              </a:spcBef>
              <a:buClr>
                <a:srgbClr val="000000"/>
              </a:buClr>
              <a:buFont typeface="Arial"/>
              <a:buChar char="-"/>
            </a:pPr>
            <a:r>
              <a:rPr lang="fr-FR" sz="1600" spc="-1" dirty="0">
                <a:solidFill>
                  <a:srgbClr val="000000"/>
                </a:solidFill>
                <a:latin typeface="+mj-lt"/>
                <a:ea typeface="DejaVu Sans"/>
              </a:rPr>
              <a:t>Faciliter l’acceptabilité (promotion des bonnes pratiques, implication citoyenne)</a:t>
            </a:r>
          </a:p>
          <a:p>
            <a:pPr marL="228600" indent="-227160" algn="just">
              <a:lnSpc>
                <a:spcPct val="90000"/>
              </a:lnSpc>
              <a:spcBef>
                <a:spcPts val="1001"/>
              </a:spcBef>
              <a:buClr>
                <a:srgbClr val="000000"/>
              </a:buClr>
              <a:buFont typeface="Arial"/>
              <a:buChar char="-"/>
            </a:pPr>
            <a:endParaRPr lang="fr-FR" sz="1600" spc="-1" dirty="0">
              <a:latin typeface="+mj-lt"/>
            </a:endParaRPr>
          </a:p>
          <a:p>
            <a:pPr algn="just">
              <a:lnSpc>
                <a:spcPct val="90000"/>
              </a:lnSpc>
              <a:spcBef>
                <a:spcPts val="1001"/>
              </a:spcBef>
            </a:pPr>
            <a:r>
              <a:rPr lang="fr-FR" b="1" spc="-1" dirty="0">
                <a:solidFill>
                  <a:srgbClr val="000000"/>
                </a:solidFill>
                <a:latin typeface="Wingdings"/>
                <a:ea typeface="DejaVu Sans"/>
              </a:rPr>
              <a:t></a:t>
            </a:r>
            <a:r>
              <a:rPr lang="fr-FR" b="1" spc="-1" dirty="0">
                <a:solidFill>
                  <a:srgbClr val="000000"/>
                </a:solidFill>
                <a:latin typeface="ArialMT"/>
                <a:ea typeface="DejaVu Sans"/>
              </a:rPr>
              <a:t> 1</a:t>
            </a:r>
            <a:r>
              <a:rPr lang="fr-FR" b="1" spc="-1" baseline="30000" dirty="0">
                <a:solidFill>
                  <a:srgbClr val="000000"/>
                </a:solidFill>
                <a:latin typeface="ArialMT"/>
                <a:ea typeface="DejaVu Sans"/>
              </a:rPr>
              <a:t>ère</a:t>
            </a:r>
            <a:r>
              <a:rPr lang="fr-FR" b="1" spc="-1" dirty="0">
                <a:solidFill>
                  <a:srgbClr val="000000"/>
                </a:solidFill>
                <a:latin typeface="ArialMT"/>
                <a:ea typeface="DejaVu Sans"/>
              </a:rPr>
              <a:t> phase engagée : réalisation d’une cartographie des enjeux à l’échelle régionale</a:t>
            </a:r>
            <a:endParaRPr lang="fr-FR" spc="-1" dirty="0">
              <a:latin typeface="Arial"/>
            </a:endParaRPr>
          </a:p>
        </p:txBody>
      </p:sp>
      <p:sp>
        <p:nvSpPr>
          <p:cNvPr id="4" name="CustomShape 1"/>
          <p:cNvSpPr/>
          <p:nvPr/>
        </p:nvSpPr>
        <p:spPr>
          <a:xfrm>
            <a:off x="107504" y="548680"/>
            <a:ext cx="8820472" cy="11379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marL="457200" algn="just"/>
            <a:r>
              <a:rPr lang="fr-FR" sz="3200" b="1" spc="-1" dirty="0">
                <a:solidFill>
                  <a:srgbClr val="009900"/>
                </a:solidFill>
                <a:latin typeface="+mj-lt"/>
                <a:ea typeface="Times New Roman"/>
              </a:rPr>
              <a:t>Cartographie des enjeux éoliens </a:t>
            </a:r>
          </a:p>
          <a:p>
            <a:pPr marL="457200" algn="just"/>
            <a:r>
              <a:rPr lang="fr-FR" sz="3200" b="1" spc="-1" dirty="0">
                <a:solidFill>
                  <a:srgbClr val="009900"/>
                </a:solidFill>
                <a:latin typeface="+mj-lt"/>
                <a:ea typeface="Times New Roman"/>
              </a:rPr>
              <a:t>en Auvergne </a:t>
            </a:r>
            <a:r>
              <a:rPr lang="fr-FR" sz="3200" b="1" spc="-1" dirty="0" err="1">
                <a:solidFill>
                  <a:srgbClr val="009900"/>
                </a:solidFill>
                <a:latin typeface="+mj-lt"/>
                <a:ea typeface="Times New Roman"/>
              </a:rPr>
              <a:t>Rhone</a:t>
            </a:r>
            <a:r>
              <a:rPr lang="fr-FR" sz="3200" b="1" spc="-1" dirty="0">
                <a:solidFill>
                  <a:srgbClr val="009900"/>
                </a:solidFill>
                <a:latin typeface="+mj-lt"/>
                <a:ea typeface="Times New Roman"/>
              </a:rPr>
              <a:t> Alpes</a:t>
            </a:r>
            <a:endParaRPr lang="fr-FR" sz="3200" spc="-1" dirty="0">
              <a:solidFill>
                <a:srgbClr val="009900"/>
              </a:solidFill>
              <a:latin typeface="+mj-lt"/>
            </a:endParaRPr>
          </a:p>
          <a:p>
            <a:pPr marL="457200"/>
            <a:r>
              <a:rPr lang="fr-FR" spc="-1" dirty="0">
                <a:solidFill>
                  <a:srgbClr val="002060"/>
                </a:solidFill>
                <a:latin typeface="Calibri"/>
                <a:ea typeface="Times New Roman"/>
              </a:rPr>
              <a:t> </a:t>
            </a:r>
            <a:endParaRPr lang="fr-FR" spc="-1" dirty="0">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3" name="CustomShape 1"/>
          <p:cNvSpPr/>
          <p:nvPr/>
        </p:nvSpPr>
        <p:spPr>
          <a:xfrm>
            <a:off x="1314180" y="442080"/>
            <a:ext cx="6073110" cy="11379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90000"/>
              </a:lnSpc>
            </a:pPr>
            <a:r>
              <a:rPr lang="fr-FR" sz="3200" b="1" spc="-1" dirty="0">
                <a:solidFill>
                  <a:srgbClr val="009900"/>
                </a:solidFill>
                <a:latin typeface="+mj-lt"/>
                <a:ea typeface="Times New Roman"/>
              </a:rPr>
              <a:t>La cartographie des enjeux : un outil de diagnostic </a:t>
            </a:r>
          </a:p>
        </p:txBody>
      </p:sp>
      <p:sp>
        <p:nvSpPr>
          <p:cNvPr id="824" name="CustomShape 2"/>
          <p:cNvSpPr/>
          <p:nvPr/>
        </p:nvSpPr>
        <p:spPr>
          <a:xfrm>
            <a:off x="1314180" y="1940760"/>
            <a:ext cx="3113804" cy="3975480"/>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pPr>
            <a:r>
              <a:rPr lang="fr-FR" sz="2400" b="1" spc="-1" dirty="0">
                <a:solidFill>
                  <a:srgbClr val="5984B1"/>
                </a:solidFill>
                <a:latin typeface="Arial-BoldMT"/>
                <a:ea typeface="DejaVu Sans"/>
              </a:rPr>
              <a:t>Qu’est-ce que c’est ?</a:t>
            </a:r>
            <a:endParaRPr lang="fr-FR" sz="2400" spc="-1" dirty="0">
              <a:latin typeface="Arial"/>
            </a:endParaRPr>
          </a:p>
          <a:p>
            <a:pPr marL="228600" indent="-227160">
              <a:lnSpc>
                <a:spcPct val="90000"/>
              </a:lnSpc>
              <a:spcBef>
                <a:spcPts val="1001"/>
              </a:spcBef>
              <a:buClr>
                <a:srgbClr val="000000"/>
              </a:buClr>
              <a:buFont typeface="Arial"/>
              <a:buChar char="•"/>
            </a:pPr>
            <a:r>
              <a:rPr lang="fr-FR" spc="-1" dirty="0">
                <a:solidFill>
                  <a:srgbClr val="000000"/>
                </a:solidFill>
                <a:latin typeface="ArialMT"/>
                <a:ea typeface="DejaVu Sans"/>
              </a:rPr>
              <a:t>Outil d’analyse des enjeux interférant avec l’éolien</a:t>
            </a:r>
            <a:endParaRPr lang="fr-FR" spc="-1" dirty="0">
              <a:latin typeface="Arial"/>
            </a:endParaRPr>
          </a:p>
          <a:p>
            <a:pPr marL="228600" indent="-227160">
              <a:lnSpc>
                <a:spcPct val="90000"/>
              </a:lnSpc>
              <a:spcBef>
                <a:spcPts val="1001"/>
              </a:spcBef>
              <a:buClr>
                <a:srgbClr val="000000"/>
              </a:buClr>
              <a:buFont typeface="Arial"/>
              <a:buChar char="•"/>
            </a:pPr>
            <a:r>
              <a:rPr lang="fr-FR" spc="-1" dirty="0">
                <a:solidFill>
                  <a:srgbClr val="000000"/>
                </a:solidFill>
                <a:latin typeface="ArialMT"/>
                <a:ea typeface="DejaVu Sans"/>
              </a:rPr>
              <a:t>Diagnostic technique territorial</a:t>
            </a:r>
            <a:endParaRPr lang="fr-FR" spc="-1" dirty="0">
              <a:latin typeface="Arial"/>
            </a:endParaRPr>
          </a:p>
          <a:p>
            <a:pPr marL="228600" indent="-227160">
              <a:lnSpc>
                <a:spcPct val="90000"/>
              </a:lnSpc>
              <a:spcBef>
                <a:spcPts val="1001"/>
              </a:spcBef>
              <a:buClr>
                <a:srgbClr val="000000"/>
              </a:buClr>
              <a:buFont typeface="Arial"/>
              <a:buChar char="•"/>
            </a:pPr>
            <a:r>
              <a:rPr lang="fr-FR" spc="-1" dirty="0">
                <a:solidFill>
                  <a:srgbClr val="000000"/>
                </a:solidFill>
                <a:latin typeface="ArialMT"/>
                <a:ea typeface="DejaVu Sans"/>
              </a:rPr>
              <a:t>Analyse des grands enjeux (échelle régionale)</a:t>
            </a:r>
            <a:endParaRPr lang="fr-FR" spc="-1" dirty="0">
              <a:latin typeface="Arial"/>
            </a:endParaRPr>
          </a:p>
          <a:p>
            <a:pPr marL="228600" indent="-227160">
              <a:lnSpc>
                <a:spcPct val="90000"/>
              </a:lnSpc>
              <a:spcBef>
                <a:spcPts val="1001"/>
              </a:spcBef>
              <a:buClr>
                <a:srgbClr val="000000"/>
              </a:buClr>
              <a:buFont typeface="Arial"/>
              <a:buChar char="•"/>
            </a:pPr>
            <a:r>
              <a:rPr lang="fr-FR" spc="-1" dirty="0">
                <a:solidFill>
                  <a:srgbClr val="000000"/>
                </a:solidFill>
                <a:latin typeface="ArialMT"/>
                <a:ea typeface="DejaVu Sans"/>
              </a:rPr>
              <a:t>Outil de connaissance pour les territoires</a:t>
            </a:r>
            <a:endParaRPr lang="fr-FR" spc="-1" dirty="0">
              <a:latin typeface="Arial"/>
            </a:endParaRPr>
          </a:p>
        </p:txBody>
      </p:sp>
      <p:sp>
        <p:nvSpPr>
          <p:cNvPr id="825" name="CustomShape 3"/>
          <p:cNvSpPr/>
          <p:nvPr/>
        </p:nvSpPr>
        <p:spPr>
          <a:xfrm>
            <a:off x="4860032" y="1916832"/>
            <a:ext cx="3623808" cy="3975480"/>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pPr>
            <a:r>
              <a:rPr lang="fr-FR" sz="2400" b="1" spc="-1" dirty="0">
                <a:solidFill>
                  <a:srgbClr val="5984B1"/>
                </a:solidFill>
                <a:latin typeface="Arial-BoldMT"/>
                <a:ea typeface="DejaVu Sans"/>
              </a:rPr>
              <a:t>Mais à la portée limitée :</a:t>
            </a:r>
            <a:endParaRPr lang="fr-FR" sz="2400" spc="-1" dirty="0">
              <a:latin typeface="Arial"/>
            </a:endParaRPr>
          </a:p>
          <a:p>
            <a:pPr marL="228600" indent="-227160">
              <a:lnSpc>
                <a:spcPct val="90000"/>
              </a:lnSpc>
              <a:spcBef>
                <a:spcPts val="1001"/>
              </a:spcBef>
              <a:buClr>
                <a:srgbClr val="000000"/>
              </a:buClr>
              <a:buFont typeface="Arial"/>
              <a:buChar char="•"/>
            </a:pPr>
            <a:r>
              <a:rPr lang="fr-FR" spc="-1" dirty="0">
                <a:solidFill>
                  <a:srgbClr val="000000"/>
                </a:solidFill>
                <a:latin typeface="ArialMT"/>
                <a:ea typeface="DejaVu Sans"/>
              </a:rPr>
              <a:t>Pas d’ambition d’exhaustivité</a:t>
            </a:r>
            <a:endParaRPr lang="fr-FR" spc="-1" dirty="0">
              <a:latin typeface="Arial"/>
            </a:endParaRPr>
          </a:p>
          <a:p>
            <a:pPr marL="228600" indent="-227160">
              <a:lnSpc>
                <a:spcPct val="90000"/>
              </a:lnSpc>
              <a:spcBef>
                <a:spcPts val="1001"/>
              </a:spcBef>
              <a:buClr>
                <a:srgbClr val="000000"/>
              </a:buClr>
              <a:buFont typeface="Arial"/>
              <a:buChar char="•"/>
            </a:pPr>
            <a:r>
              <a:rPr lang="fr-FR" spc="-1" dirty="0">
                <a:solidFill>
                  <a:srgbClr val="000000"/>
                </a:solidFill>
                <a:latin typeface="ArialMT"/>
                <a:ea typeface="DejaVu Sans"/>
              </a:rPr>
              <a:t>Pas un outil de prospective ou de planification</a:t>
            </a:r>
            <a:endParaRPr lang="fr-FR" spc="-1" dirty="0">
              <a:latin typeface="Arial"/>
            </a:endParaRPr>
          </a:p>
          <a:p>
            <a:pPr marL="228600" indent="-227160">
              <a:lnSpc>
                <a:spcPct val="90000"/>
              </a:lnSpc>
              <a:spcBef>
                <a:spcPts val="1001"/>
              </a:spcBef>
              <a:buClr>
                <a:srgbClr val="000000"/>
              </a:buClr>
              <a:buFont typeface="Arial"/>
              <a:buChar char="•"/>
            </a:pPr>
            <a:r>
              <a:rPr lang="fr-FR" spc="-1" dirty="0">
                <a:solidFill>
                  <a:srgbClr val="000000"/>
                </a:solidFill>
                <a:latin typeface="ArialMT"/>
                <a:ea typeface="DejaVu Sans"/>
              </a:rPr>
              <a:t>Pas un document opposable</a:t>
            </a:r>
            <a:endParaRPr lang="fr-FR" spc="-1" dirty="0">
              <a:latin typeface="Arial"/>
            </a:endParaRPr>
          </a:p>
          <a:p>
            <a:pPr marL="228600" indent="-227160">
              <a:lnSpc>
                <a:spcPct val="90000"/>
              </a:lnSpc>
              <a:spcBef>
                <a:spcPts val="1001"/>
              </a:spcBef>
              <a:buClr>
                <a:srgbClr val="000000"/>
              </a:buClr>
              <a:buFont typeface="Arial"/>
              <a:buChar char="•"/>
            </a:pPr>
            <a:r>
              <a:rPr lang="fr-FR" spc="-1" dirty="0">
                <a:solidFill>
                  <a:srgbClr val="000000"/>
                </a:solidFill>
                <a:latin typeface="ArialMT"/>
                <a:ea typeface="DejaVu Sans"/>
              </a:rPr>
              <a:t>Pas une vision politique</a:t>
            </a:r>
            <a:endParaRPr lang="fr-FR" spc="-1" dirty="0">
              <a:latin typeface="Arial"/>
            </a:endParaRPr>
          </a:p>
          <a:p>
            <a:pPr marL="228600" indent="-227160">
              <a:lnSpc>
                <a:spcPct val="90000"/>
              </a:lnSpc>
              <a:spcBef>
                <a:spcPts val="1001"/>
              </a:spcBef>
              <a:buClr>
                <a:srgbClr val="000000"/>
              </a:buClr>
              <a:buFont typeface="Arial"/>
              <a:buChar char="•"/>
            </a:pPr>
            <a:r>
              <a:rPr lang="fr-FR" spc="-1" dirty="0">
                <a:solidFill>
                  <a:srgbClr val="000000"/>
                </a:solidFill>
                <a:latin typeface="ArialMT"/>
                <a:ea typeface="DejaVu Sans"/>
              </a:rPr>
              <a:t>Pas de substitution à l’instruction règlementaire</a:t>
            </a:r>
            <a:endParaRPr lang="fr-FR" spc="-1" dirty="0">
              <a:latin typeface="Arial"/>
            </a:endParaRPr>
          </a:p>
        </p:txBody>
      </p:sp>
      <p:sp>
        <p:nvSpPr>
          <p:cNvPr id="826" name="CustomShape 4"/>
          <p:cNvSpPr/>
          <p:nvPr/>
        </p:nvSpPr>
        <p:spPr>
          <a:xfrm>
            <a:off x="1314180" y="4937762"/>
            <a:ext cx="6514560" cy="92187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FR" b="1" spc="-1" dirty="0">
                <a:solidFill>
                  <a:srgbClr val="000000"/>
                </a:solidFill>
                <a:latin typeface="Wingdings"/>
                <a:ea typeface="DejaVu Sans"/>
              </a:rPr>
              <a:t></a:t>
            </a:r>
            <a:r>
              <a:rPr lang="fr-FR" b="1" spc="-1" dirty="0">
                <a:solidFill>
                  <a:srgbClr val="000000"/>
                </a:solidFill>
                <a:latin typeface="Arial"/>
                <a:ea typeface="DejaVu Sans"/>
              </a:rPr>
              <a:t> Plus de 200 cartes superposées : enjeux environnementaux, paysagers, militaires, patrimoniaux </a:t>
            </a:r>
            <a:r>
              <a:rPr lang="fr-FR" b="1" spc="-1" dirty="0" err="1">
                <a:solidFill>
                  <a:srgbClr val="000000"/>
                </a:solidFill>
                <a:latin typeface="Arial"/>
                <a:ea typeface="DejaVu Sans"/>
              </a:rPr>
              <a:t>etc</a:t>
            </a:r>
            <a:r>
              <a:rPr lang="fr-FR" b="1" spc="-1" dirty="0">
                <a:solidFill>
                  <a:srgbClr val="000000"/>
                </a:solidFill>
                <a:latin typeface="Arial"/>
                <a:ea typeface="DejaVu Sans"/>
              </a:rPr>
              <a:t>…</a:t>
            </a:r>
            <a:endParaRPr lang="fr-FR" spc="-1" dirty="0">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7"/>
          <p:cNvPicPr/>
          <p:nvPr/>
        </p:nvPicPr>
        <p:blipFill>
          <a:blip r:embed="rId2" cstate="email"/>
          <a:stretch/>
        </p:blipFill>
        <p:spPr>
          <a:xfrm>
            <a:off x="0" y="116632"/>
            <a:ext cx="9142560" cy="6464520"/>
          </a:xfrm>
          <a:prstGeom prst="rect">
            <a:avLst/>
          </a:prstGeom>
          <a:ln>
            <a:noFill/>
          </a:ln>
        </p:spPr>
      </p:pic>
      <p:pic>
        <p:nvPicPr>
          <p:cNvPr id="5" name="Image 9"/>
          <p:cNvPicPr/>
          <p:nvPr/>
        </p:nvPicPr>
        <p:blipFill>
          <a:blip r:embed="rId3" cstate="email"/>
          <a:stretch/>
        </p:blipFill>
        <p:spPr>
          <a:xfrm>
            <a:off x="6955920" y="5373216"/>
            <a:ext cx="2188080" cy="1260720"/>
          </a:xfrm>
          <a:prstGeom prst="rect">
            <a:avLst/>
          </a:prstGeom>
          <a:ln>
            <a:noFill/>
          </a:ln>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4" name="CustomShape 1"/>
          <p:cNvSpPr/>
          <p:nvPr/>
        </p:nvSpPr>
        <p:spPr>
          <a:xfrm>
            <a:off x="1302841" y="6232376"/>
            <a:ext cx="5340415" cy="521766"/>
          </a:xfrm>
          <a:prstGeom prst="rect">
            <a:avLst/>
          </a:prstGeom>
          <a:solidFill>
            <a:schemeClr val="bg1"/>
          </a:solid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fr-FR" sz="1000" b="1" spc="-1" dirty="0">
                <a:solidFill>
                  <a:srgbClr val="000000"/>
                </a:solidFill>
                <a:latin typeface="Arial-BoldMT"/>
                <a:ea typeface="DejaVu Sans"/>
              </a:rPr>
              <a:t>Consultation des documents sur le site internet DREAL/Consultation du public :</a:t>
            </a:r>
            <a:endParaRPr lang="fr-FR" sz="1000" spc="-1" dirty="0">
              <a:latin typeface="Arial"/>
            </a:endParaRPr>
          </a:p>
          <a:p>
            <a:pPr>
              <a:lnSpc>
                <a:spcPct val="100000"/>
              </a:lnSpc>
            </a:pPr>
            <a:r>
              <a:rPr lang="fr-FR" sz="900" b="1" i="1" spc="-1" dirty="0">
                <a:solidFill>
                  <a:srgbClr val="5984B1"/>
                </a:solidFill>
                <a:latin typeface="Arial-BoldItalicMT"/>
                <a:ea typeface="DejaVu Sans"/>
              </a:rPr>
              <a:t>http://www.auvergne-rhone-alpes.developpement-durable.gouv.fr/concertation-prealable-pour-lacartographie-a20566.html</a:t>
            </a:r>
          </a:p>
        </p:txBody>
      </p:sp>
      <p:sp>
        <p:nvSpPr>
          <p:cNvPr id="835" name="CustomShape 2"/>
          <p:cNvSpPr/>
          <p:nvPr/>
        </p:nvSpPr>
        <p:spPr>
          <a:xfrm>
            <a:off x="1302840" y="5009760"/>
            <a:ext cx="6523740" cy="92187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FR" spc="-1" dirty="0">
                <a:solidFill>
                  <a:srgbClr val="000000"/>
                </a:solidFill>
                <a:latin typeface="Arial"/>
                <a:ea typeface="DejaVu Sans"/>
              </a:rPr>
              <a:t>L’Ardèche :Premier département producteur en énergie éolienne de la Région Auvergne Rhône-Alpes avec plus de 200 MW</a:t>
            </a:r>
            <a:endParaRPr lang="fr-FR" spc="-1" dirty="0">
              <a:latin typeface="Arial"/>
            </a:endParaRPr>
          </a:p>
        </p:txBody>
      </p:sp>
      <p:pic>
        <p:nvPicPr>
          <p:cNvPr id="5" name="Image 5"/>
          <p:cNvPicPr/>
          <p:nvPr/>
        </p:nvPicPr>
        <p:blipFill>
          <a:blip r:embed="rId3" cstate="email"/>
          <a:stretch/>
        </p:blipFill>
        <p:spPr>
          <a:xfrm>
            <a:off x="1187624" y="836712"/>
            <a:ext cx="5771749" cy="3964847"/>
          </a:xfrm>
          <a:prstGeom prst="rect">
            <a:avLst/>
          </a:prstGeom>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 name="CustomShape 2"/>
          <p:cNvSpPr/>
          <p:nvPr/>
        </p:nvSpPr>
        <p:spPr>
          <a:xfrm>
            <a:off x="1317420" y="4735442"/>
            <a:ext cx="6523740" cy="119887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FR" spc="-1" dirty="0">
                <a:solidFill>
                  <a:srgbClr val="000000"/>
                </a:solidFill>
                <a:latin typeface="Arial"/>
                <a:ea typeface="DejaVu Sans"/>
              </a:rPr>
              <a:t>La Haute Loire : 60MW de production actuellement</a:t>
            </a:r>
          </a:p>
          <a:p>
            <a:pPr>
              <a:lnSpc>
                <a:spcPct val="100000"/>
              </a:lnSpc>
            </a:pPr>
            <a:r>
              <a:rPr lang="fr-FR" spc="-1" dirty="0">
                <a:solidFill>
                  <a:srgbClr val="000000"/>
                </a:solidFill>
                <a:latin typeface="Arial"/>
                <a:ea typeface="DejaVu Sans"/>
                <a:sym typeface="Wingdings" panose="05000000000000000000" pitchFamily="2" charset="2"/>
              </a:rPr>
              <a:t> </a:t>
            </a:r>
            <a:r>
              <a:rPr lang="fr-FR" spc="-1" dirty="0">
                <a:solidFill>
                  <a:srgbClr val="000000"/>
                </a:solidFill>
                <a:latin typeface="Arial"/>
                <a:ea typeface="DejaVu Sans"/>
              </a:rPr>
              <a:t>Potentiel très faible lié au couloir aérien de basse altitude de l’armée et aux mesures de protection européenne telles que les sites Natura2000 et la présence du Milan royal.</a:t>
            </a:r>
            <a:endParaRPr lang="fr-FR" spc="-1" dirty="0">
              <a:latin typeface="Arial"/>
            </a:endParaRPr>
          </a:p>
        </p:txBody>
      </p:sp>
      <p:pic>
        <p:nvPicPr>
          <p:cNvPr id="6" name="Image 7"/>
          <p:cNvPicPr/>
          <p:nvPr/>
        </p:nvPicPr>
        <p:blipFill rotWithShape="1">
          <a:blip r:embed="rId2" cstate="email"/>
          <a:srcRect l="19748" b="16718"/>
          <a:stretch/>
        </p:blipFill>
        <p:spPr>
          <a:xfrm>
            <a:off x="1259632" y="476672"/>
            <a:ext cx="5437601" cy="4278884"/>
          </a:xfrm>
          <a:prstGeom prst="rect">
            <a:avLst/>
          </a:prstGeom>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 name="TextShape 1"/>
          <p:cNvSpPr txBox="1"/>
          <p:nvPr/>
        </p:nvSpPr>
        <p:spPr>
          <a:xfrm>
            <a:off x="1485900" y="273600"/>
            <a:ext cx="6171660" cy="1144440"/>
          </a:xfrm>
          <a:prstGeom prst="rect">
            <a:avLst/>
          </a:prstGeom>
          <a:noFill/>
          <a:ln>
            <a:noFill/>
          </a:ln>
        </p:spPr>
        <p:txBody>
          <a:bodyPr lIns="0" tIns="0" rIns="0" bIns="0" anchor="ctr">
            <a:noAutofit/>
          </a:bodyPr>
          <a:lstStyle/>
          <a:p>
            <a:pPr>
              <a:lnSpc>
                <a:spcPct val="90000"/>
              </a:lnSpc>
            </a:pPr>
            <a:br>
              <a:rPr dirty="0"/>
            </a:br>
            <a:r>
              <a:rPr lang="fr-FR" sz="2800" spc="-1" dirty="0">
                <a:solidFill>
                  <a:srgbClr val="009900"/>
                </a:solidFill>
                <a:latin typeface="Arial"/>
                <a:ea typeface="DejaVu Sans"/>
              </a:rPr>
              <a:t>Les recommandations du Parc :</a:t>
            </a:r>
            <a:endParaRPr lang="fr-FR" sz="2800" spc="-1" dirty="0">
              <a:solidFill>
                <a:srgbClr val="009900"/>
              </a:solidFill>
              <a:latin typeface="Arial"/>
            </a:endParaRPr>
          </a:p>
        </p:txBody>
      </p:sp>
      <p:sp>
        <p:nvSpPr>
          <p:cNvPr id="840" name="TextShape 2"/>
          <p:cNvSpPr txBox="1"/>
          <p:nvPr/>
        </p:nvSpPr>
        <p:spPr>
          <a:xfrm>
            <a:off x="1485900" y="1621873"/>
            <a:ext cx="6171660" cy="1144440"/>
          </a:xfrm>
          <a:prstGeom prst="rect">
            <a:avLst/>
          </a:prstGeom>
          <a:noFill/>
          <a:ln>
            <a:noFill/>
          </a:ln>
        </p:spPr>
        <p:txBody>
          <a:bodyPr lIns="0" tIns="0" rIns="0" bIns="0">
            <a:noAutofit/>
          </a:bodyPr>
          <a:lstStyle/>
          <a:p>
            <a:pPr marL="228600" indent="-228240">
              <a:lnSpc>
                <a:spcPct val="90000"/>
              </a:lnSpc>
              <a:spcBef>
                <a:spcPts val="1001"/>
              </a:spcBef>
              <a:buClr>
                <a:srgbClr val="000000"/>
              </a:buClr>
              <a:buFont typeface="Arial"/>
              <a:buChar char="•"/>
            </a:pPr>
            <a:r>
              <a:rPr lang="fr-FR" sz="2000" b="1" spc="-1" dirty="0">
                <a:solidFill>
                  <a:srgbClr val="000000"/>
                </a:solidFill>
                <a:latin typeface="Arial"/>
                <a:ea typeface="DejaVu Sans"/>
              </a:rPr>
              <a:t>Faire apparaitre les périmètres des PNR dans les cartographies régionales et départementales.</a:t>
            </a:r>
            <a:endParaRPr lang="fr-FR" sz="2000" spc="-1" dirty="0">
              <a:solidFill>
                <a:srgbClr val="000000"/>
              </a:solidFill>
              <a:latin typeface="Arial"/>
            </a:endParaRPr>
          </a:p>
          <a:p>
            <a:pPr>
              <a:lnSpc>
                <a:spcPct val="90000"/>
              </a:lnSpc>
              <a:spcBef>
                <a:spcPts val="1001"/>
              </a:spcBef>
            </a:pPr>
            <a:endParaRPr lang="fr-FR" sz="2000" spc="-1" dirty="0">
              <a:solidFill>
                <a:srgbClr val="000000"/>
              </a:solidFill>
              <a:latin typeface="Arial"/>
            </a:endParaRPr>
          </a:p>
          <a:p>
            <a:pPr marL="228600" indent="-228240">
              <a:lnSpc>
                <a:spcPct val="90000"/>
              </a:lnSpc>
              <a:spcBef>
                <a:spcPts val="1001"/>
              </a:spcBef>
              <a:buClr>
                <a:srgbClr val="000000"/>
              </a:buClr>
              <a:buFont typeface="Arial"/>
              <a:buChar char="•"/>
            </a:pPr>
            <a:r>
              <a:rPr lang="fr-FR" sz="2000" b="1" spc="-1" dirty="0">
                <a:solidFill>
                  <a:srgbClr val="000000"/>
                </a:solidFill>
                <a:latin typeface="Arial"/>
                <a:ea typeface="DejaVu Sans"/>
              </a:rPr>
              <a:t>Mise à disposition des données SIG. </a:t>
            </a:r>
            <a:r>
              <a:rPr lang="fr-FR" sz="2000" spc="-1" dirty="0">
                <a:solidFill>
                  <a:srgbClr val="000000"/>
                </a:solidFill>
                <a:latin typeface="Arial"/>
                <a:ea typeface="DejaVu Sans"/>
              </a:rPr>
              <a:t>En effet, le Parc des Monts d'Ardèche étant Personne Publique Associée, les données SIG viendraient faciliter la rédaction des avis émis.</a:t>
            </a:r>
            <a:br>
              <a:rPr sz="2400" dirty="0"/>
            </a:br>
            <a:r>
              <a:rPr lang="fr-FR" sz="2000" spc="-1" dirty="0">
                <a:solidFill>
                  <a:srgbClr val="000000"/>
                </a:solidFill>
                <a:latin typeface="Arial"/>
              </a:rPr>
              <a:t> </a:t>
            </a:r>
          </a:p>
          <a:p>
            <a:pPr marL="228600" indent="-228240">
              <a:lnSpc>
                <a:spcPct val="90000"/>
              </a:lnSpc>
              <a:spcBef>
                <a:spcPts val="1001"/>
              </a:spcBef>
              <a:buClr>
                <a:srgbClr val="000000"/>
              </a:buClr>
              <a:buFont typeface="Arial"/>
              <a:buChar char="•"/>
            </a:pPr>
            <a:r>
              <a:rPr lang="fr-FR" sz="2000" b="1" spc="-1" dirty="0">
                <a:solidFill>
                  <a:srgbClr val="000000"/>
                </a:solidFill>
                <a:latin typeface="Arial"/>
                <a:ea typeface="DejaVu Sans"/>
              </a:rPr>
              <a:t>Mise à jour des périmètres des sites Natura 2000</a:t>
            </a:r>
            <a:r>
              <a:rPr lang="fr-FR" sz="2000" spc="-1" dirty="0">
                <a:solidFill>
                  <a:srgbClr val="000000"/>
                </a:solidFill>
                <a:latin typeface="Arial"/>
                <a:ea typeface="DejaVu Sans"/>
              </a:rPr>
              <a:t> notamment celui du B18 (Secteur des Sucs)</a:t>
            </a:r>
            <a:br>
              <a:rPr sz="2400" dirty="0"/>
            </a:br>
            <a:r>
              <a:rPr lang="fr-FR" sz="2000" spc="-1" dirty="0">
                <a:solidFill>
                  <a:srgbClr val="000000"/>
                </a:solidFill>
                <a:latin typeface="Arial"/>
              </a:rPr>
              <a:t> </a:t>
            </a:r>
          </a:p>
          <a:p>
            <a:pPr marL="228600" indent="-228240">
              <a:lnSpc>
                <a:spcPct val="90000"/>
              </a:lnSpc>
              <a:spcBef>
                <a:spcPts val="1001"/>
              </a:spcBef>
              <a:buClr>
                <a:srgbClr val="000000"/>
              </a:buClr>
              <a:buFont typeface="Arial"/>
              <a:buChar char="•"/>
            </a:pPr>
            <a:r>
              <a:rPr lang="fr-FR" sz="2000" spc="-1" dirty="0">
                <a:solidFill>
                  <a:srgbClr val="000000"/>
                </a:solidFill>
                <a:latin typeface="Arial"/>
                <a:ea typeface="DejaVu Sans"/>
              </a:rPr>
              <a:t>Demande de la prise </a:t>
            </a:r>
            <a:r>
              <a:rPr lang="fr-FR" sz="2000" b="1" spc="-1" dirty="0">
                <a:solidFill>
                  <a:srgbClr val="000000"/>
                </a:solidFill>
                <a:latin typeface="Arial"/>
                <a:ea typeface="DejaVu Sans"/>
              </a:rPr>
              <a:t>en compte des forêts remarquables dans la cartographie.</a:t>
            </a:r>
            <a:endParaRPr lang="fr-FR" sz="2000" b="1" spc="-1" dirty="0">
              <a:solidFill>
                <a:srgbClr val="000000"/>
              </a:solidFill>
              <a:latin typeface="Arial"/>
            </a:endParaRPr>
          </a:p>
          <a:p>
            <a:pPr>
              <a:lnSpc>
                <a:spcPct val="90000"/>
              </a:lnSpc>
              <a:spcBef>
                <a:spcPts val="1001"/>
              </a:spcBef>
            </a:pPr>
            <a:br>
              <a:rPr sz="2400" dirty="0"/>
            </a:br>
            <a:endParaRPr lang="fr-FR" sz="2000" spc="-1" dirty="0">
              <a:solidFill>
                <a:srgbClr val="000000"/>
              </a:solidFill>
              <a:latin typeface="Arial"/>
            </a:endParaRPr>
          </a:p>
          <a:p>
            <a:pPr>
              <a:lnSpc>
                <a:spcPct val="90000"/>
              </a:lnSpc>
              <a:spcBef>
                <a:spcPts val="1001"/>
              </a:spcBef>
            </a:pPr>
            <a:endParaRPr lang="fr-FR" sz="2000" spc="-1" dirty="0">
              <a:solidFill>
                <a:srgbClr val="000000"/>
              </a:solidFill>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Image 7"/>
          <p:cNvPicPr>
            <a:picLocks noChangeAspect="1" noChangeArrowheads="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
        <p:nvSpPr>
          <p:cNvPr id="2050" name="Text Box 1"/>
          <p:cNvSpPr txBox="1">
            <a:spLocks noChangeArrowheads="1"/>
          </p:cNvSpPr>
          <p:nvPr/>
        </p:nvSpPr>
        <p:spPr bwMode="auto">
          <a:xfrm>
            <a:off x="391681" y="0"/>
            <a:ext cx="8033760" cy="2449698"/>
          </a:xfrm>
          <a:prstGeom prst="rect">
            <a:avLst/>
          </a:prstGeom>
          <a:noFill/>
          <a:ln>
            <a:noFill/>
          </a:ln>
          <a:effectLst/>
        </p:spPr>
        <p:txBody>
          <a:bodyPr lIns="0" tIns="0" rIns="0" bIns="0"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pitchFamily="34" charset="0"/>
                <a:cs typeface="Lucida Sans Unicode" pitchFamily="34"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pitchFamily="34" charset="0"/>
                <a:cs typeface="Lucida Sans Unicode" pitchFamily="34"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pitchFamily="34" charset="0"/>
                <a:cs typeface="Lucida Sans Unicode" pitchFamily="34"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pitchFamily="34" charset="0"/>
                <a:cs typeface="Lucida Sans Unicode" pitchFamily="34"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pitchFamily="34" charset="0"/>
                <a:cs typeface="Lucida Sans Unicode" pitchFamily="34" charset="0"/>
              </a:defRPr>
            </a:lvl9pPr>
          </a:lstStyle>
          <a:p>
            <a:pPr algn="ctr" eaLnBrk="1">
              <a:buSzPct val="45000"/>
              <a:defRPr/>
            </a:pPr>
            <a:br>
              <a:rPr lang="fr-FR" altLang="fr-FR" sz="2500" b="1" dirty="0">
                <a:solidFill>
                  <a:srgbClr val="008B6C"/>
                </a:solidFill>
                <a:latin typeface="HelveticaNeueLT Std Med Cn" pitchFamily="34" charset="0"/>
              </a:rPr>
            </a:br>
            <a:r>
              <a:rPr lang="fr-FR" altLang="fr-FR" sz="2500" b="1" dirty="0">
                <a:solidFill>
                  <a:srgbClr val="FF6600"/>
                </a:solidFill>
                <a:latin typeface="HelveticaNeueLT Std Med Cn" pitchFamily="34" charset="0"/>
              </a:rPr>
              <a:t>Le label </a:t>
            </a:r>
            <a:r>
              <a:rPr lang="fr-FR" altLang="fr-FR" sz="2500" b="1" dirty="0" err="1">
                <a:solidFill>
                  <a:srgbClr val="FF6600"/>
                </a:solidFill>
                <a:latin typeface="HelveticaNeueLT Std Med Cn" pitchFamily="34" charset="0"/>
              </a:rPr>
              <a:t>Géoparc</a:t>
            </a:r>
            <a:r>
              <a:rPr lang="fr-FR" altLang="fr-FR" sz="2500" b="1" dirty="0">
                <a:solidFill>
                  <a:srgbClr val="FF6600"/>
                </a:solidFill>
                <a:latin typeface="HelveticaNeueLT Std Med Cn" pitchFamily="34" charset="0"/>
              </a:rPr>
              <a:t> mondial UNESCO </a:t>
            </a:r>
          </a:p>
          <a:p>
            <a:pPr algn="ctr" eaLnBrk="1">
              <a:buSzPct val="45000"/>
              <a:defRPr/>
            </a:pPr>
            <a:r>
              <a:rPr lang="fr-FR" altLang="fr-FR" sz="2500" b="1" dirty="0">
                <a:solidFill>
                  <a:srgbClr val="FF6600"/>
                </a:solidFill>
                <a:latin typeface="HelveticaNeueLT Std Med Cn" pitchFamily="34" charset="0"/>
              </a:rPr>
              <a:t>des Monts d’Ardèche</a:t>
            </a:r>
          </a:p>
          <a:p>
            <a:pPr algn="ctr" eaLnBrk="1">
              <a:buSzPct val="45000"/>
              <a:buFont typeface="Times New Roman" panose="02020603050405020304" pitchFamily="18" charset="0"/>
              <a:buNone/>
              <a:defRPr/>
            </a:pPr>
            <a:br>
              <a:rPr lang="fr-FR" altLang="fr-FR" sz="1500" b="1" dirty="0">
                <a:solidFill>
                  <a:srgbClr val="008B6C"/>
                </a:solidFill>
                <a:latin typeface="HelveticaNeueLT Std Med Cn" pitchFamily="34" charset="0"/>
              </a:rPr>
            </a:br>
            <a:br>
              <a:rPr lang="fr-FR" altLang="fr-FR" sz="1500" b="1" dirty="0">
                <a:solidFill>
                  <a:srgbClr val="008B6C"/>
                </a:solidFill>
                <a:latin typeface="HelveticaNeueLT Std Med Cn" pitchFamily="34" charset="0"/>
              </a:rPr>
            </a:br>
            <a:r>
              <a:rPr lang="fr-FR" altLang="fr-FR" sz="2500" b="1" dirty="0">
                <a:solidFill>
                  <a:srgbClr val="FF6600"/>
                </a:solidFill>
                <a:effectLst>
                  <a:outerShdw blurRad="38100" dist="38100" dir="2700000" algn="tl">
                    <a:srgbClr val="000000">
                      <a:alpha val="43137"/>
                    </a:srgbClr>
                  </a:outerShdw>
                </a:effectLst>
                <a:latin typeface="HelveticaNeueLT Std Med Cn" pitchFamily="34" charset="0"/>
              </a:rPr>
              <a:t>BILAN ET PERSPECTIVES</a:t>
            </a:r>
            <a:br>
              <a:rPr lang="fr-FR" altLang="fr-FR" sz="1500" b="1" dirty="0">
                <a:solidFill>
                  <a:srgbClr val="008B6C"/>
                </a:solidFill>
                <a:latin typeface="HelveticaNeueLT Std Med Cn" pitchFamily="34" charset="0"/>
              </a:rPr>
            </a:br>
            <a:br>
              <a:rPr lang="fr-FR" altLang="fr-FR" sz="1500" b="1" dirty="0">
                <a:solidFill>
                  <a:srgbClr val="008B6C"/>
                </a:solidFill>
                <a:latin typeface="HelveticaNeueLT Std Med Cn" pitchFamily="34" charset="0"/>
              </a:rPr>
            </a:br>
            <a:endParaRPr lang="fr-FR" altLang="fr-FR" sz="1500" b="1" dirty="0">
              <a:solidFill>
                <a:srgbClr val="008B6C"/>
              </a:solidFill>
              <a:latin typeface="HelveticaNeueLT Std Med Cn" pitchFamily="34" charset="0"/>
            </a:endParaRPr>
          </a:p>
        </p:txBody>
      </p:sp>
      <p:pic>
        <p:nvPicPr>
          <p:cNvPr id="3076" name="Image 5"/>
          <p:cNvPicPr>
            <a:picLocks noChangeAspect="1" noChangeArrowheads="1"/>
          </p:cNvPicPr>
          <p:nvPr/>
        </p:nvPicPr>
        <p:blipFill>
          <a:blip r:embed="rId4" cstate="email"/>
          <a:srcRect/>
          <a:stretch>
            <a:fillRect/>
          </a:stretch>
        </p:blipFill>
        <p:spPr bwMode="auto">
          <a:xfrm>
            <a:off x="6009121" y="4343497"/>
            <a:ext cx="2835360" cy="2145825"/>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p:cNvSpPr txBox="1">
            <a:spLocks noChangeArrowheads="1"/>
          </p:cNvSpPr>
          <p:nvPr/>
        </p:nvSpPr>
        <p:spPr bwMode="auto">
          <a:xfrm>
            <a:off x="228960" y="1142040"/>
            <a:ext cx="8686080" cy="3295066"/>
          </a:xfrm>
          <a:prstGeom prst="rect">
            <a:avLst/>
          </a:prstGeom>
          <a:noFill/>
          <a:ln w="9525">
            <a:noFill/>
            <a:round/>
            <a:headEnd/>
            <a:tailEnd/>
          </a:ln>
          <a:effectLst/>
        </p:spPr>
        <p:txBody>
          <a:bodyPr lIns="0" tIns="0" rIns="0" bIns="0" anchor="ctr"/>
          <a:lstStyle/>
          <a:p>
            <a:pPr>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 pos="8150520" algn="l"/>
                <a:tab pos="8558047" algn="l"/>
                <a:tab pos="8965572" algn="l"/>
              </a:tabLst>
            </a:pPr>
            <a:r>
              <a:rPr lang="fr-FR" altLang="fr-FR" b="1" dirty="0">
                <a:solidFill>
                  <a:srgbClr val="FF6600"/>
                </a:solidFill>
              </a:rPr>
              <a:t>Le </a:t>
            </a:r>
            <a:r>
              <a:rPr lang="fr-FR" altLang="fr-FR" b="1" dirty="0" err="1">
                <a:solidFill>
                  <a:srgbClr val="FF6600"/>
                </a:solidFill>
              </a:rPr>
              <a:t>Géoparc</a:t>
            </a:r>
            <a:r>
              <a:rPr lang="fr-FR" altLang="fr-FR" b="1" dirty="0">
                <a:solidFill>
                  <a:srgbClr val="FF6600"/>
                </a:solidFill>
              </a:rPr>
              <a:t> mondial UNESCO:</a:t>
            </a:r>
          </a:p>
          <a:p>
            <a:pPr>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 pos="8150520" algn="l"/>
                <a:tab pos="8558047" algn="l"/>
                <a:tab pos="8965572" algn="l"/>
              </a:tabLst>
            </a:pPr>
            <a:br>
              <a:rPr lang="fr-FR" altLang="fr-FR" sz="2200" b="1" dirty="0">
                <a:solidFill>
                  <a:srgbClr val="008B6C"/>
                </a:solidFill>
              </a:rPr>
            </a:br>
            <a:r>
              <a:rPr lang="fr-FR" altLang="fr-FR" sz="1500" b="1" dirty="0">
                <a:solidFill>
                  <a:srgbClr val="008B6C"/>
                </a:solidFill>
              </a:rPr>
              <a:t>Le concept de </a:t>
            </a:r>
            <a:r>
              <a:rPr lang="fr-FR" altLang="fr-FR" sz="1500" b="1" dirty="0" err="1">
                <a:solidFill>
                  <a:srgbClr val="008B6C"/>
                </a:solidFill>
              </a:rPr>
              <a:t>Géoparc</a:t>
            </a:r>
            <a:r>
              <a:rPr lang="fr-FR" altLang="fr-FR" sz="1500" b="1" dirty="0">
                <a:solidFill>
                  <a:srgbClr val="008B6C"/>
                </a:solidFill>
              </a:rPr>
              <a:t> est né de 4 territoires européens impliqués dans les années 1990 dans la valorisation du patrimoine géologique, de la « </a:t>
            </a:r>
            <a:r>
              <a:rPr lang="fr-FR" altLang="fr-FR" sz="1500" b="1" dirty="0">
                <a:solidFill>
                  <a:srgbClr val="FF6600"/>
                </a:solidFill>
              </a:rPr>
              <a:t>mémoire de  la  terre  </a:t>
            </a:r>
            <a:r>
              <a:rPr lang="fr-FR" altLang="fr-FR" sz="1500" b="1" dirty="0">
                <a:solidFill>
                  <a:srgbClr val="008B6C"/>
                </a:solidFill>
              </a:rPr>
              <a:t>»,  comme  moteur  de  mise  en  place  de  politiques  territoriales  de  développement durable.</a:t>
            </a:r>
            <a:br>
              <a:rPr lang="fr-FR" altLang="fr-FR" sz="1500" b="1" dirty="0">
                <a:solidFill>
                  <a:srgbClr val="008B6C"/>
                </a:solidFill>
              </a:rPr>
            </a:br>
            <a:br>
              <a:rPr lang="fr-FR" altLang="fr-FR" sz="1500" b="1" dirty="0">
                <a:solidFill>
                  <a:srgbClr val="008B6C"/>
                </a:solidFill>
              </a:rPr>
            </a:br>
            <a:r>
              <a:rPr lang="fr-FR" altLang="fr-FR" sz="1500" b="1" dirty="0" err="1">
                <a:solidFill>
                  <a:srgbClr val="008B6C"/>
                </a:solidFill>
              </a:rPr>
              <a:t>Géoparc</a:t>
            </a:r>
            <a:r>
              <a:rPr lang="fr-FR" altLang="fr-FR" sz="1500" b="1" dirty="0">
                <a:solidFill>
                  <a:srgbClr val="008B6C"/>
                </a:solidFill>
              </a:rPr>
              <a:t> mondial UNESCO (ou UNESCO Global </a:t>
            </a:r>
            <a:r>
              <a:rPr lang="fr-FR" altLang="fr-FR" sz="1500" b="1" dirty="0" err="1">
                <a:solidFill>
                  <a:srgbClr val="008B6C"/>
                </a:solidFill>
              </a:rPr>
              <a:t>Geopark</a:t>
            </a:r>
            <a:r>
              <a:rPr lang="fr-FR" altLang="fr-FR" sz="1500" b="1" dirty="0">
                <a:solidFill>
                  <a:srgbClr val="008B6C"/>
                </a:solidFill>
              </a:rPr>
              <a:t>) est depuis </a:t>
            </a:r>
            <a:r>
              <a:rPr lang="fr-FR" altLang="fr-FR" sz="1500" b="1" dirty="0">
                <a:solidFill>
                  <a:srgbClr val="FF6600"/>
                </a:solidFill>
              </a:rPr>
              <a:t>2015</a:t>
            </a:r>
            <a:r>
              <a:rPr lang="fr-FR" altLang="fr-FR" sz="1500" b="1" dirty="0">
                <a:solidFill>
                  <a:srgbClr val="008B6C"/>
                </a:solidFill>
              </a:rPr>
              <a:t> un label territorial international attribué par l’UNESCO dans le cadre du Programme International des Géosciences et des </a:t>
            </a:r>
            <a:r>
              <a:rPr lang="fr-FR" altLang="fr-FR" sz="1500" b="1" dirty="0" err="1">
                <a:solidFill>
                  <a:srgbClr val="008B6C"/>
                </a:solidFill>
              </a:rPr>
              <a:t>Géoparcs</a:t>
            </a:r>
            <a:r>
              <a:rPr lang="fr-FR" altLang="fr-FR" sz="1500" b="1" dirty="0">
                <a:solidFill>
                  <a:srgbClr val="008B6C"/>
                </a:solidFill>
              </a:rPr>
              <a:t>. Il désigne des territoires au patrimoine géologique remarquable qui portent un projet de développement durable  en  collaboration  avec  les  habitants,  et  au  bénéfice  de  ces  derniers.  </a:t>
            </a:r>
            <a:br>
              <a:rPr lang="fr-FR" altLang="fr-FR" b="1" dirty="0">
                <a:solidFill>
                  <a:srgbClr val="008B6C"/>
                </a:solidFill>
              </a:rPr>
            </a:br>
            <a:br>
              <a:rPr lang="fr-FR" altLang="fr-FR" b="1" dirty="0">
                <a:solidFill>
                  <a:srgbClr val="008B6C"/>
                </a:solidFill>
              </a:rPr>
            </a:br>
            <a:r>
              <a:rPr lang="fr-FR" altLang="fr-FR" sz="1500" b="1" dirty="0">
                <a:solidFill>
                  <a:srgbClr val="008B6C"/>
                </a:solidFill>
              </a:rPr>
              <a:t>On compte aujourd’hui plus de </a:t>
            </a:r>
            <a:r>
              <a:rPr lang="fr-FR" altLang="fr-FR" sz="1500" b="1" dirty="0">
                <a:solidFill>
                  <a:srgbClr val="FF6600"/>
                </a:solidFill>
              </a:rPr>
              <a:t>160 </a:t>
            </a:r>
            <a:r>
              <a:rPr lang="fr-FR" altLang="fr-FR" sz="1500" b="1" dirty="0" err="1">
                <a:solidFill>
                  <a:srgbClr val="FF6600"/>
                </a:solidFill>
              </a:rPr>
              <a:t>géoparcs</a:t>
            </a:r>
            <a:r>
              <a:rPr lang="fr-FR" altLang="fr-FR" sz="1500" b="1" dirty="0">
                <a:solidFill>
                  <a:srgbClr val="FF6600"/>
                </a:solidFill>
              </a:rPr>
              <a:t> mondiaux UNESCO dans 40 pays (et 7 en France).</a:t>
            </a:r>
            <a:br>
              <a:rPr lang="fr-FR" altLang="fr-FR" sz="1500" b="1" dirty="0">
                <a:solidFill>
                  <a:srgbClr val="FF6600"/>
                </a:solidFill>
              </a:rPr>
            </a:br>
            <a:br>
              <a:rPr lang="fr-FR" altLang="fr-FR" b="1" dirty="0">
                <a:solidFill>
                  <a:srgbClr val="008B6C"/>
                </a:solidFill>
              </a:rPr>
            </a:br>
            <a:r>
              <a:rPr lang="fr-FR" altLang="fr-FR" b="1" dirty="0">
                <a:solidFill>
                  <a:srgbClr val="FF0000"/>
                </a:solidFill>
              </a:rPr>
              <a:t>Pour en savoir plus : </a:t>
            </a:r>
            <a:br>
              <a:rPr lang="fr-FR" altLang="fr-FR" b="1" dirty="0">
                <a:solidFill>
                  <a:srgbClr val="FF0000"/>
                </a:solidFill>
              </a:rPr>
            </a:br>
            <a:r>
              <a:rPr lang="fr-FR" altLang="fr-FR" b="1" dirty="0">
                <a:solidFill>
                  <a:srgbClr val="FF0000"/>
                </a:solidFill>
              </a:rPr>
              <a:t>www.unesco.org </a:t>
            </a:r>
            <a:br>
              <a:rPr lang="fr-FR" altLang="fr-FR" sz="2200" b="1" dirty="0">
                <a:solidFill>
                  <a:srgbClr val="008B6C"/>
                </a:solidFill>
              </a:rPr>
            </a:br>
            <a:br>
              <a:rPr lang="fr-FR" altLang="fr-FR" b="1" dirty="0">
                <a:solidFill>
                  <a:srgbClr val="008B6C"/>
                </a:solidFill>
              </a:rPr>
            </a:br>
            <a:endParaRPr lang="fr-FR" altLang="fr-FR" b="1" dirty="0">
              <a:solidFill>
                <a:srgbClr val="008B6C"/>
              </a:solidFill>
            </a:endParaRPr>
          </a:p>
        </p:txBody>
      </p:sp>
      <p:pic>
        <p:nvPicPr>
          <p:cNvPr id="5123" name="Image 1"/>
          <p:cNvPicPr>
            <a:picLocks noChangeAspect="1" noChangeArrowheads="1"/>
          </p:cNvPicPr>
          <p:nvPr/>
        </p:nvPicPr>
        <p:blipFill>
          <a:blip r:embed="rId3" cstate="email"/>
          <a:srcRect/>
          <a:stretch>
            <a:fillRect/>
          </a:stretch>
        </p:blipFill>
        <p:spPr bwMode="auto">
          <a:xfrm>
            <a:off x="228961" y="4537918"/>
            <a:ext cx="3222720" cy="1166522"/>
          </a:xfrm>
          <a:prstGeom prst="rect">
            <a:avLst/>
          </a:prstGeom>
          <a:noFill/>
          <a:ln w="9525">
            <a:noFill/>
            <a:miter lim="800000"/>
            <a:headEnd/>
            <a:tailEnd/>
          </a:ln>
        </p:spPr>
      </p:pic>
      <p:pic>
        <p:nvPicPr>
          <p:cNvPr id="5124" name="Image 2"/>
          <p:cNvPicPr>
            <a:picLocks noChangeAspect="1" noChangeArrowheads="1"/>
          </p:cNvPicPr>
          <p:nvPr/>
        </p:nvPicPr>
        <p:blipFill>
          <a:blip r:embed="rId4" cstate="email"/>
          <a:srcRect/>
          <a:stretch>
            <a:fillRect/>
          </a:stretch>
        </p:blipFill>
        <p:spPr bwMode="auto">
          <a:xfrm>
            <a:off x="3438721" y="4537918"/>
            <a:ext cx="2221920" cy="1166522"/>
          </a:xfrm>
          <a:prstGeom prst="rect">
            <a:avLst/>
          </a:prstGeom>
          <a:noFill/>
          <a:ln w="9525">
            <a:noFill/>
            <a:miter lim="800000"/>
            <a:headEnd/>
            <a:tailEnd/>
          </a:ln>
        </p:spPr>
      </p:pic>
      <p:pic>
        <p:nvPicPr>
          <p:cNvPr id="5125" name="Image 3"/>
          <p:cNvPicPr>
            <a:picLocks noChangeAspect="1" noChangeArrowheads="1"/>
          </p:cNvPicPr>
          <p:nvPr/>
        </p:nvPicPr>
        <p:blipFill>
          <a:blip r:embed="rId5" cstate="email"/>
          <a:srcRect/>
          <a:stretch>
            <a:fillRect/>
          </a:stretch>
        </p:blipFill>
        <p:spPr bwMode="auto">
          <a:xfrm>
            <a:off x="5646241" y="4537917"/>
            <a:ext cx="3268800" cy="1178044"/>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40640" y="608970"/>
            <a:ext cx="6482880" cy="4585871"/>
          </a:xfrm>
        </p:spPr>
        <p:txBody>
          <a:bodyPr>
            <a:spAutoFit/>
          </a:bodyPr>
          <a:lstStyle/>
          <a:p>
            <a:pPr eaLnBrk="1"/>
            <a:r>
              <a:rPr lang="fr-FR" altLang="fr-FR" sz="2200" dirty="0">
                <a:solidFill>
                  <a:srgbClr val="FF6600"/>
                </a:solidFill>
                <a:latin typeface="Arial" charset="0"/>
              </a:rPr>
              <a:t>Le label </a:t>
            </a:r>
            <a:r>
              <a:rPr lang="fr-FR" altLang="fr-FR" sz="2200" dirty="0" err="1">
                <a:solidFill>
                  <a:srgbClr val="FF6600"/>
                </a:solidFill>
                <a:latin typeface="Arial" charset="0"/>
              </a:rPr>
              <a:t>Géoparc</a:t>
            </a:r>
            <a:r>
              <a:rPr lang="fr-FR" altLang="fr-FR" sz="2200" dirty="0">
                <a:solidFill>
                  <a:srgbClr val="FF6600"/>
                </a:solidFill>
                <a:latin typeface="Arial" charset="0"/>
              </a:rPr>
              <a:t> mondial UNESCO </a:t>
            </a:r>
            <a:r>
              <a:rPr lang="fr-FR" altLang="fr-FR" dirty="0">
                <a:solidFill>
                  <a:srgbClr val="FF6600"/>
                </a:solidFill>
                <a:latin typeface="Arial" charset="0"/>
              </a:rPr>
              <a:t>: </a:t>
            </a:r>
            <a:br>
              <a:rPr lang="fr-FR" altLang="fr-FR" sz="2200" dirty="0">
                <a:solidFill>
                  <a:srgbClr val="008B6C"/>
                </a:solidFill>
                <a:latin typeface="Arial" charset="0"/>
              </a:rPr>
            </a:br>
            <a:br>
              <a:rPr lang="fr-FR" altLang="fr-FR" sz="2200" dirty="0">
                <a:solidFill>
                  <a:srgbClr val="008B6C"/>
                </a:solidFill>
                <a:latin typeface="Arial" charset="0"/>
              </a:rPr>
            </a:br>
            <a:r>
              <a:rPr lang="fr-FR" altLang="fr-FR" dirty="0">
                <a:solidFill>
                  <a:srgbClr val="008B6C"/>
                </a:solidFill>
                <a:latin typeface="Arial" charset="0"/>
              </a:rPr>
              <a:t>Le concept de </a:t>
            </a:r>
            <a:r>
              <a:rPr lang="fr-FR" altLang="fr-FR" dirty="0" err="1">
                <a:solidFill>
                  <a:srgbClr val="008B6C"/>
                </a:solidFill>
                <a:latin typeface="Arial" charset="0"/>
              </a:rPr>
              <a:t>Géoparc</a:t>
            </a:r>
            <a:r>
              <a:rPr lang="fr-FR" altLang="fr-FR" dirty="0">
                <a:solidFill>
                  <a:srgbClr val="008B6C"/>
                </a:solidFill>
                <a:latin typeface="Arial" charset="0"/>
              </a:rPr>
              <a:t> est né de 4 territoires européens impliqués dans les années 90 dans la valorisation du patrimoine géologique, de la « mémoire  de  la  terre  »,  comme  moteur  de  mise  en  place  de  politiques  territoriales  de  développement durable.</a:t>
            </a:r>
            <a:br>
              <a:rPr lang="fr-FR" altLang="fr-FR" dirty="0">
                <a:solidFill>
                  <a:srgbClr val="008B6C"/>
                </a:solidFill>
                <a:latin typeface="Arial" charset="0"/>
              </a:rPr>
            </a:br>
            <a:br>
              <a:rPr lang="fr-FR" altLang="fr-FR" dirty="0">
                <a:solidFill>
                  <a:srgbClr val="008B6C"/>
                </a:solidFill>
                <a:latin typeface="Arial" charset="0"/>
              </a:rPr>
            </a:br>
            <a:r>
              <a:rPr lang="fr-FR" altLang="fr-FR" dirty="0" err="1">
                <a:solidFill>
                  <a:srgbClr val="008B6C"/>
                </a:solidFill>
                <a:latin typeface="Arial" charset="0"/>
              </a:rPr>
              <a:t>Géoparc</a:t>
            </a:r>
            <a:r>
              <a:rPr lang="fr-FR" altLang="fr-FR" dirty="0">
                <a:solidFill>
                  <a:srgbClr val="008B6C"/>
                </a:solidFill>
                <a:latin typeface="Arial" charset="0"/>
              </a:rPr>
              <a:t> mondial UNESCO (ou UNESCO Global </a:t>
            </a:r>
            <a:r>
              <a:rPr lang="fr-FR" altLang="fr-FR" dirty="0" err="1">
                <a:solidFill>
                  <a:srgbClr val="008B6C"/>
                </a:solidFill>
                <a:latin typeface="Arial" charset="0"/>
              </a:rPr>
              <a:t>Geopark</a:t>
            </a:r>
            <a:r>
              <a:rPr lang="fr-FR" altLang="fr-FR" dirty="0">
                <a:solidFill>
                  <a:srgbClr val="008B6C"/>
                </a:solidFill>
                <a:latin typeface="Arial" charset="0"/>
              </a:rPr>
              <a:t>) est aujourd’hui un label territorial international attribué par l’UNESCO dans le cadre du Programme International des Géosciences et des </a:t>
            </a:r>
            <a:r>
              <a:rPr lang="fr-FR" altLang="fr-FR" dirty="0" err="1">
                <a:solidFill>
                  <a:srgbClr val="008B6C"/>
                </a:solidFill>
                <a:latin typeface="Arial" charset="0"/>
              </a:rPr>
              <a:t>Géoparcs</a:t>
            </a:r>
            <a:r>
              <a:rPr lang="fr-FR" altLang="fr-FR" dirty="0">
                <a:solidFill>
                  <a:srgbClr val="008B6C"/>
                </a:solidFill>
                <a:latin typeface="Arial" charset="0"/>
              </a:rPr>
              <a:t>. Il désigne des territoires au patrimoine géologique remarquable qui portent un projet de développement durable  en  collaboration  avec  les  habitants,  et  au  bénéfice  de  ces  derniers.  </a:t>
            </a:r>
            <a:br>
              <a:rPr lang="fr-FR" altLang="fr-FR" dirty="0">
                <a:solidFill>
                  <a:srgbClr val="008B6C"/>
                </a:solidFill>
                <a:latin typeface="Arial" charset="0"/>
              </a:rPr>
            </a:br>
            <a:endParaRPr lang="fr-FR" altLang="fr-FR" dirty="0">
              <a:solidFill>
                <a:srgbClr val="008B6C"/>
              </a:solidFill>
              <a:latin typeface="Arial" charset="0"/>
            </a:endParaRPr>
          </a:p>
        </p:txBody>
      </p:sp>
      <p:sp>
        <p:nvSpPr>
          <p:cNvPr id="7171" name="Rectangle 1"/>
          <p:cNvSpPr>
            <a:spLocks noChangeArrowheads="1"/>
          </p:cNvSpPr>
          <p:nvPr/>
        </p:nvSpPr>
        <p:spPr bwMode="auto">
          <a:xfrm>
            <a:off x="351360" y="5193185"/>
            <a:ext cx="7421760" cy="1205538"/>
          </a:xfrm>
          <a:prstGeom prst="rect">
            <a:avLst/>
          </a:prstGeom>
          <a:noFill/>
          <a:ln w="9525">
            <a:noFill/>
            <a:miter lim="800000"/>
            <a:headEnd/>
            <a:tailEnd/>
          </a:ln>
        </p:spPr>
        <p:txBody>
          <a:bodyPr lIns="82945" tIns="41473" rIns="82945" bIns="41473">
            <a:spAutoFit/>
          </a:bodyPr>
          <a:lstStyle/>
          <a:p>
            <a:pPr eaLnBrk="1">
              <a:lnSpc>
                <a:spcPct val="81000"/>
              </a:lnSpc>
              <a:buClr>
                <a:srgbClr val="000000"/>
              </a:buClr>
              <a:buSzPct val="100000"/>
              <a:buFont typeface="Times New Roman" pitchFamily="18" charset="0"/>
              <a:buNone/>
            </a:pPr>
            <a:r>
              <a:rPr lang="fr-FR" altLang="fr-FR" dirty="0">
                <a:solidFill>
                  <a:srgbClr val="008B6C"/>
                </a:solidFill>
              </a:rPr>
              <a:t>On compte aujourd’hui plus de 160 </a:t>
            </a:r>
            <a:r>
              <a:rPr lang="fr-FR" altLang="fr-FR" dirty="0" err="1">
                <a:solidFill>
                  <a:srgbClr val="008B6C"/>
                </a:solidFill>
              </a:rPr>
              <a:t>géoparcs</a:t>
            </a:r>
            <a:r>
              <a:rPr lang="fr-FR" altLang="fr-FR" dirty="0">
                <a:solidFill>
                  <a:srgbClr val="008B6C"/>
                </a:solidFill>
              </a:rPr>
              <a:t> mondiaux UNESCO dans 40 pays (et 7 en France).</a:t>
            </a:r>
            <a:br>
              <a:rPr lang="fr-FR" altLang="fr-FR" dirty="0">
                <a:solidFill>
                  <a:srgbClr val="008B6C"/>
                </a:solidFill>
              </a:rPr>
            </a:br>
            <a:br>
              <a:rPr lang="fr-FR" altLang="fr-FR" b="1" dirty="0">
                <a:solidFill>
                  <a:srgbClr val="008B6C"/>
                </a:solidFill>
              </a:rPr>
            </a:br>
            <a:r>
              <a:rPr lang="fr-FR" altLang="fr-FR" b="1" dirty="0">
                <a:solidFill>
                  <a:srgbClr val="FF6600"/>
                </a:solidFill>
              </a:rPr>
              <a:t>Pour en savoir plus : </a:t>
            </a:r>
            <a:br>
              <a:rPr lang="fr-FR" altLang="fr-FR" b="1" dirty="0">
                <a:solidFill>
                  <a:srgbClr val="FF6600"/>
                </a:solidFill>
              </a:rPr>
            </a:br>
            <a:r>
              <a:rPr lang="fr-FR" altLang="fr-FR" b="1" dirty="0">
                <a:solidFill>
                  <a:srgbClr val="FF6600"/>
                </a:solidFill>
              </a:rPr>
              <a:t>www.unesco.org - www.globalgeopark.org</a:t>
            </a:r>
            <a:endParaRPr lang="fr-FR" altLang="fr-FR" b="1" dirty="0"/>
          </a:p>
        </p:txBody>
      </p:sp>
      <p:pic>
        <p:nvPicPr>
          <p:cNvPr id="7172" name="Picture 2"/>
          <p:cNvPicPr>
            <a:picLocks noChangeAspect="1" noChangeArrowheads="1"/>
          </p:cNvPicPr>
          <p:nvPr/>
        </p:nvPicPr>
        <p:blipFill>
          <a:blip r:embed="rId2" cstate="email"/>
          <a:srcRect/>
          <a:stretch>
            <a:fillRect/>
          </a:stretch>
        </p:blipFill>
        <p:spPr bwMode="auto">
          <a:xfrm>
            <a:off x="6962400" y="489652"/>
            <a:ext cx="2131200" cy="3200016"/>
          </a:xfrm>
          <a:prstGeom prst="rect">
            <a:avLst/>
          </a:prstGeom>
          <a:noFill/>
          <a:ln w="9525">
            <a:noFill/>
            <a:miter lim="800000"/>
            <a:headEnd/>
            <a:tailEnd/>
          </a:ln>
          <a:effectLst/>
        </p:spPr>
      </p:pic>
      <p:pic>
        <p:nvPicPr>
          <p:cNvPr id="7173" name="Image 2"/>
          <p:cNvPicPr>
            <a:picLocks noChangeAspect="1" noChangeArrowheads="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0" y="542938"/>
            <a:ext cx="6073920" cy="4996758"/>
          </a:xfrm>
          <a:prstGeom prst="rect">
            <a:avLst/>
          </a:prstGeom>
          <a:noFill/>
          <a:ln>
            <a:noFill/>
          </a:ln>
          <a:effectLst/>
        </p:spPr>
        <p:txBody>
          <a:bodyPr lIns="81639" tIns="42452" rIns="81639" bIns="42452">
            <a:spAutoFit/>
          </a:bodyPr>
          <a:lstStyle>
            <a:lvl1pPr marL="284163" indent="-284163">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 pos="9434513" algn="l"/>
              </a:tabLst>
              <a:defRPr>
                <a:solidFill>
                  <a:srgbClr val="0000FF"/>
                </a:solidFill>
                <a:latin typeface="Arial" charset="0"/>
                <a:ea typeface="Lucida Sans Unicode" pitchFamily="34" charset="0"/>
                <a:cs typeface="Lucida Sans Unicode" pitchFamily="34" charset="0"/>
              </a:defRPr>
            </a:lvl1pPr>
            <a:lvl2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 pos="9434513" algn="l"/>
              </a:tabLst>
              <a:defRPr>
                <a:solidFill>
                  <a:srgbClr val="0000FF"/>
                </a:solidFill>
                <a:latin typeface="Arial" charset="0"/>
                <a:ea typeface="Lucida Sans Unicode" pitchFamily="34" charset="0"/>
                <a:cs typeface="Lucida Sans Unicode" pitchFamily="34" charset="0"/>
              </a:defRPr>
            </a:lvl2pPr>
            <a:lvl3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 pos="9434513" algn="l"/>
              </a:tabLst>
              <a:defRPr>
                <a:solidFill>
                  <a:srgbClr val="0000FF"/>
                </a:solidFill>
                <a:latin typeface="Arial" charset="0"/>
                <a:ea typeface="Lucida Sans Unicode" pitchFamily="34" charset="0"/>
                <a:cs typeface="Lucida Sans Unicode" pitchFamily="34" charset="0"/>
              </a:defRPr>
            </a:lvl3pPr>
            <a:lvl4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 pos="9434513" algn="l"/>
              </a:tabLst>
              <a:defRPr>
                <a:solidFill>
                  <a:srgbClr val="0000FF"/>
                </a:solidFill>
                <a:latin typeface="Arial" charset="0"/>
                <a:ea typeface="Lucida Sans Unicode" pitchFamily="34" charset="0"/>
                <a:cs typeface="Lucida Sans Unicode" pitchFamily="34" charset="0"/>
              </a:defRPr>
            </a:lvl4pPr>
            <a:lvl5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 pos="9434513" algn="l"/>
              </a:tabLst>
              <a:defRPr>
                <a:solidFill>
                  <a:srgbClr val="0000FF"/>
                </a:solidFill>
                <a:latin typeface="Arial" charset="0"/>
                <a:ea typeface="Lucida Sans Unicode" pitchFamily="34" charset="0"/>
                <a:cs typeface="Lucida Sans Unicode" pitchFamily="34" charset="0"/>
              </a:defRPr>
            </a:lvl5pPr>
            <a:lvl6pPr marL="2514600" indent="-228600" defTabSz="449263" fontAlgn="base" hangingPunct="0">
              <a:lnSpc>
                <a:spcPct val="81000"/>
              </a:lnSpc>
              <a:spcBef>
                <a:spcPct val="0"/>
              </a:spcBef>
              <a:spcAft>
                <a:spcPct val="0"/>
              </a:spcAft>
              <a:buClr>
                <a:srgbClr val="000000"/>
              </a:buClr>
              <a:buSzPct val="100000"/>
              <a:buFont typeface="Times New Roman"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 pos="9434513" algn="l"/>
              </a:tabLst>
              <a:defRPr>
                <a:solidFill>
                  <a:srgbClr val="0000FF"/>
                </a:solidFill>
                <a:latin typeface="Arial" charset="0"/>
                <a:ea typeface="Lucida Sans Unicode" pitchFamily="34" charset="0"/>
                <a:cs typeface="Lucida Sans Unicode" pitchFamily="34" charset="0"/>
              </a:defRPr>
            </a:lvl6pPr>
            <a:lvl7pPr marL="2971800" indent="-228600" defTabSz="449263" fontAlgn="base" hangingPunct="0">
              <a:lnSpc>
                <a:spcPct val="81000"/>
              </a:lnSpc>
              <a:spcBef>
                <a:spcPct val="0"/>
              </a:spcBef>
              <a:spcAft>
                <a:spcPct val="0"/>
              </a:spcAft>
              <a:buClr>
                <a:srgbClr val="000000"/>
              </a:buClr>
              <a:buSzPct val="100000"/>
              <a:buFont typeface="Times New Roman"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 pos="9434513" algn="l"/>
              </a:tabLst>
              <a:defRPr>
                <a:solidFill>
                  <a:srgbClr val="0000FF"/>
                </a:solidFill>
                <a:latin typeface="Arial" charset="0"/>
                <a:ea typeface="Lucida Sans Unicode" pitchFamily="34" charset="0"/>
                <a:cs typeface="Lucida Sans Unicode" pitchFamily="34" charset="0"/>
              </a:defRPr>
            </a:lvl7pPr>
            <a:lvl8pPr marL="3429000" indent="-228600" defTabSz="449263" fontAlgn="base" hangingPunct="0">
              <a:lnSpc>
                <a:spcPct val="81000"/>
              </a:lnSpc>
              <a:spcBef>
                <a:spcPct val="0"/>
              </a:spcBef>
              <a:spcAft>
                <a:spcPct val="0"/>
              </a:spcAft>
              <a:buClr>
                <a:srgbClr val="000000"/>
              </a:buClr>
              <a:buSzPct val="100000"/>
              <a:buFont typeface="Times New Roman"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 pos="9434513" algn="l"/>
              </a:tabLst>
              <a:defRPr>
                <a:solidFill>
                  <a:srgbClr val="0000FF"/>
                </a:solidFill>
                <a:latin typeface="Arial" charset="0"/>
                <a:ea typeface="Lucida Sans Unicode" pitchFamily="34" charset="0"/>
                <a:cs typeface="Lucida Sans Unicode" pitchFamily="34" charset="0"/>
              </a:defRPr>
            </a:lvl8pPr>
            <a:lvl9pPr marL="3886200" indent="-228600" defTabSz="449263" fontAlgn="base" hangingPunct="0">
              <a:lnSpc>
                <a:spcPct val="81000"/>
              </a:lnSpc>
              <a:spcBef>
                <a:spcPct val="0"/>
              </a:spcBef>
              <a:spcAft>
                <a:spcPct val="0"/>
              </a:spcAft>
              <a:buClr>
                <a:srgbClr val="000000"/>
              </a:buClr>
              <a:buSzPct val="100000"/>
              <a:buFont typeface="Times New Roman"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 pos="9434513" algn="l"/>
              </a:tabLst>
              <a:defRPr>
                <a:solidFill>
                  <a:srgbClr val="0000FF"/>
                </a:solidFill>
                <a:latin typeface="Arial" charset="0"/>
                <a:ea typeface="Lucida Sans Unicode" pitchFamily="34" charset="0"/>
                <a:cs typeface="Lucida Sans Unicode" pitchFamily="34" charset="0"/>
              </a:defRPr>
            </a:lvl9pPr>
          </a:lstStyle>
          <a:p>
            <a:pPr eaLnBrk="1">
              <a:lnSpc>
                <a:spcPct val="81000"/>
              </a:lnSpc>
              <a:buClr>
                <a:srgbClr val="000000"/>
              </a:buClr>
              <a:buSzPct val="45000"/>
              <a:buFont typeface="Arial" charset="0"/>
              <a:buNone/>
              <a:defRPr/>
            </a:pPr>
            <a:endParaRPr lang="fr-FR" altLang="fr-FR" b="1" dirty="0">
              <a:solidFill>
                <a:srgbClr val="008B6C"/>
              </a:solidFill>
            </a:endParaRPr>
          </a:p>
          <a:p>
            <a:pPr eaLnBrk="1">
              <a:lnSpc>
                <a:spcPct val="81000"/>
              </a:lnSpc>
              <a:buClr>
                <a:srgbClr val="000000"/>
              </a:buClr>
              <a:buSzPct val="45000"/>
              <a:buFont typeface="Arial" charset="0"/>
              <a:buNone/>
              <a:defRPr/>
            </a:pPr>
            <a:endParaRPr lang="fr-FR" altLang="fr-FR" b="1" dirty="0">
              <a:solidFill>
                <a:srgbClr val="008B6C"/>
              </a:solidFill>
            </a:endParaRPr>
          </a:p>
          <a:p>
            <a:pPr marL="259204">
              <a:lnSpc>
                <a:spcPct val="81000"/>
              </a:lnSpc>
              <a:buSzPct val="45000"/>
              <a:defRPr/>
            </a:pPr>
            <a:r>
              <a:rPr lang="fr-FR" altLang="fr-FR" sz="2200" b="1" dirty="0">
                <a:solidFill>
                  <a:srgbClr val="FF6600"/>
                </a:solidFill>
              </a:rPr>
              <a:t>Le </a:t>
            </a:r>
            <a:r>
              <a:rPr lang="fr-FR" altLang="fr-FR" sz="2200" b="1" dirty="0" err="1">
                <a:solidFill>
                  <a:srgbClr val="FF6600"/>
                </a:solidFill>
              </a:rPr>
              <a:t>Geoparc</a:t>
            </a:r>
            <a:r>
              <a:rPr lang="fr-FR" altLang="fr-FR" sz="2200" b="1" dirty="0">
                <a:solidFill>
                  <a:srgbClr val="FF6600"/>
                </a:solidFill>
              </a:rPr>
              <a:t> des Monts d’Ardèche:</a:t>
            </a:r>
          </a:p>
          <a:p>
            <a:pPr eaLnBrk="1">
              <a:lnSpc>
                <a:spcPct val="81000"/>
              </a:lnSpc>
              <a:buClr>
                <a:srgbClr val="000000"/>
              </a:buClr>
              <a:buSzPct val="45000"/>
              <a:buFont typeface="Arial" charset="0"/>
              <a:buNone/>
              <a:defRPr/>
            </a:pPr>
            <a:endParaRPr lang="fr-FR" altLang="fr-FR" dirty="0">
              <a:solidFill>
                <a:srgbClr val="008B6C"/>
              </a:solidFill>
            </a:endParaRPr>
          </a:p>
          <a:p>
            <a:pPr algn="just" eaLnBrk="1">
              <a:lnSpc>
                <a:spcPct val="81000"/>
              </a:lnSpc>
              <a:buClr>
                <a:srgbClr val="000000"/>
              </a:buClr>
              <a:buSzPct val="45000"/>
              <a:buFont typeface="Arial" charset="0"/>
              <a:buChar char="-"/>
              <a:defRPr/>
            </a:pPr>
            <a:r>
              <a:rPr lang="fr-FR" altLang="fr-FR" dirty="0">
                <a:solidFill>
                  <a:srgbClr val="008B6C"/>
                </a:solidFill>
              </a:rPr>
              <a:t>Septembre 2014: le Parc des Monts d’Ardèche obtient le label mondial </a:t>
            </a:r>
            <a:r>
              <a:rPr lang="fr-FR" altLang="fr-FR" dirty="0" err="1">
                <a:solidFill>
                  <a:srgbClr val="008B6C"/>
                </a:solidFill>
              </a:rPr>
              <a:t>Géoparc</a:t>
            </a:r>
            <a:r>
              <a:rPr lang="fr-FR" altLang="fr-FR" dirty="0">
                <a:solidFill>
                  <a:srgbClr val="008B6C"/>
                </a:solidFill>
              </a:rPr>
              <a:t> </a:t>
            </a:r>
            <a:r>
              <a:rPr lang="fr-FR" altLang="fr-FR" dirty="0">
                <a:solidFill>
                  <a:srgbClr val="FF0000"/>
                </a:solidFill>
              </a:rPr>
              <a:t>à la suite de l’obtention du label Patrimoine mondial pour la Grotte Chauvet.</a:t>
            </a:r>
          </a:p>
          <a:p>
            <a:pPr algn="just" eaLnBrk="1">
              <a:lnSpc>
                <a:spcPct val="81000"/>
              </a:lnSpc>
              <a:buClr>
                <a:srgbClr val="000000"/>
              </a:buClr>
              <a:buSzPct val="45000"/>
              <a:buFont typeface="Arial" charset="0"/>
              <a:buChar char="-"/>
              <a:defRPr/>
            </a:pPr>
            <a:endParaRPr lang="fr-FR" altLang="fr-FR" dirty="0">
              <a:solidFill>
                <a:srgbClr val="008B6C"/>
              </a:solidFill>
            </a:endParaRPr>
          </a:p>
          <a:p>
            <a:pPr algn="just" eaLnBrk="1">
              <a:lnSpc>
                <a:spcPct val="81000"/>
              </a:lnSpc>
              <a:buClr>
                <a:srgbClr val="000000"/>
              </a:buClr>
              <a:buSzPct val="45000"/>
              <a:buFont typeface="Arial" charset="0"/>
              <a:buChar char="-"/>
              <a:defRPr/>
            </a:pPr>
            <a:r>
              <a:rPr lang="fr-FR" altLang="fr-FR" dirty="0">
                <a:solidFill>
                  <a:srgbClr val="008B6C"/>
                </a:solidFill>
              </a:rPr>
              <a:t>Le label est attribué pour 4 ans avec un audit de renouvellement en 2018. En 2018, </a:t>
            </a:r>
            <a:r>
              <a:rPr lang="fr-FR" altLang="fr-FR" b="1" dirty="0">
                <a:solidFill>
                  <a:srgbClr val="008B6C"/>
                </a:solidFill>
              </a:rPr>
              <a:t>le label est renouvelé à nouveau pour 4 ans avec les félicitations de l’UNESCO.</a:t>
            </a:r>
          </a:p>
          <a:p>
            <a:pPr algn="just" eaLnBrk="1">
              <a:lnSpc>
                <a:spcPct val="81000"/>
              </a:lnSpc>
              <a:buClr>
                <a:srgbClr val="000000"/>
              </a:buClr>
              <a:buSzPct val="45000"/>
              <a:buFont typeface="Arial" charset="0"/>
              <a:buChar char="-"/>
              <a:defRPr/>
            </a:pPr>
            <a:endParaRPr lang="fr-FR" altLang="fr-FR" dirty="0">
              <a:solidFill>
                <a:srgbClr val="008B6C"/>
              </a:solidFill>
            </a:endParaRPr>
          </a:p>
          <a:p>
            <a:pPr algn="just" eaLnBrk="1">
              <a:lnSpc>
                <a:spcPct val="81000"/>
              </a:lnSpc>
              <a:buClr>
                <a:srgbClr val="000000"/>
              </a:buClr>
              <a:buSzPct val="45000"/>
              <a:buFont typeface="Arial" charset="0"/>
              <a:buChar char="-"/>
              <a:defRPr/>
            </a:pPr>
            <a:r>
              <a:rPr lang="fr-FR" altLang="fr-FR" dirty="0">
                <a:solidFill>
                  <a:srgbClr val="008B6C"/>
                </a:solidFill>
              </a:rPr>
              <a:t>Jusqu’en 2022, un nouveau travail de valorisation du patrimoine géologique et paysager</a:t>
            </a:r>
          </a:p>
          <a:p>
            <a:pPr eaLnBrk="1">
              <a:lnSpc>
                <a:spcPct val="81000"/>
              </a:lnSpc>
              <a:buClr>
                <a:srgbClr val="000000"/>
              </a:buClr>
              <a:buSzPct val="45000"/>
              <a:buFont typeface="Arial" charset="0"/>
              <a:buNone/>
              <a:defRPr/>
            </a:pPr>
            <a:endParaRPr lang="fr-FR" altLang="fr-FR" dirty="0">
              <a:solidFill>
                <a:srgbClr val="008B6C"/>
              </a:solidFill>
            </a:endParaRPr>
          </a:p>
          <a:p>
            <a:pPr marL="259204">
              <a:lnSpc>
                <a:spcPct val="81000"/>
              </a:lnSpc>
              <a:buSzPct val="45000"/>
              <a:defRPr/>
            </a:pPr>
            <a:r>
              <a:rPr lang="fr-FR" altLang="fr-FR" dirty="0">
                <a:solidFill>
                  <a:srgbClr val="008B6C"/>
                </a:solidFill>
              </a:rPr>
              <a:t> </a:t>
            </a:r>
          </a:p>
          <a:p>
            <a:pPr marL="259204">
              <a:lnSpc>
                <a:spcPct val="81000"/>
              </a:lnSpc>
              <a:buSzPct val="45000"/>
              <a:defRPr/>
            </a:pPr>
            <a:endParaRPr lang="fr-FR" altLang="fr-FR" b="1" dirty="0">
              <a:solidFill>
                <a:srgbClr val="008B6C"/>
              </a:solidFill>
            </a:endParaRPr>
          </a:p>
          <a:p>
            <a:pPr eaLnBrk="1">
              <a:lnSpc>
                <a:spcPct val="81000"/>
              </a:lnSpc>
              <a:buClr>
                <a:srgbClr val="000000"/>
              </a:buClr>
              <a:buSzPct val="45000"/>
              <a:buFont typeface="Arial" charset="0"/>
              <a:buNone/>
              <a:defRPr/>
            </a:pPr>
            <a:endParaRPr lang="fr-FR" altLang="fr-FR" dirty="0">
              <a:solidFill>
                <a:srgbClr val="008B6C"/>
              </a:solidFill>
            </a:endParaRPr>
          </a:p>
          <a:p>
            <a:pPr eaLnBrk="1">
              <a:lnSpc>
                <a:spcPct val="81000"/>
              </a:lnSpc>
              <a:buClr>
                <a:srgbClr val="000000"/>
              </a:buClr>
              <a:buSzPct val="45000"/>
              <a:buFont typeface="Arial" charset="0"/>
              <a:buNone/>
              <a:defRPr/>
            </a:pPr>
            <a:endParaRPr lang="fr-FR" altLang="fr-FR" dirty="0">
              <a:solidFill>
                <a:srgbClr val="008B6C"/>
              </a:solidFill>
            </a:endParaRPr>
          </a:p>
          <a:p>
            <a:pPr eaLnBrk="1">
              <a:lnSpc>
                <a:spcPct val="81000"/>
              </a:lnSpc>
              <a:buClr>
                <a:srgbClr val="000000"/>
              </a:buClr>
              <a:buSzPct val="45000"/>
              <a:buFont typeface="Arial" charset="0"/>
              <a:buNone/>
              <a:defRPr/>
            </a:pPr>
            <a:endParaRPr lang="fr-FR" altLang="fr-FR" dirty="0">
              <a:solidFill>
                <a:srgbClr val="008B6C"/>
              </a:solidFill>
            </a:endParaRPr>
          </a:p>
        </p:txBody>
      </p:sp>
      <p:pic>
        <p:nvPicPr>
          <p:cNvPr id="8195" name="Picture 3"/>
          <p:cNvPicPr>
            <a:picLocks noChangeAspect="1" noChangeArrowheads="1"/>
          </p:cNvPicPr>
          <p:nvPr/>
        </p:nvPicPr>
        <p:blipFill>
          <a:blip r:embed="rId3" cstate="email"/>
          <a:srcRect/>
          <a:stretch>
            <a:fillRect/>
          </a:stretch>
        </p:blipFill>
        <p:spPr bwMode="auto">
          <a:xfrm>
            <a:off x="3853441" y="4483191"/>
            <a:ext cx="2872800" cy="1921162"/>
          </a:xfrm>
          <a:prstGeom prst="rect">
            <a:avLst/>
          </a:prstGeom>
          <a:noFill/>
          <a:ln w="9525">
            <a:noFill/>
            <a:round/>
            <a:headEnd/>
            <a:tailEnd/>
          </a:ln>
          <a:effectLst/>
        </p:spPr>
      </p:pic>
      <p:pic>
        <p:nvPicPr>
          <p:cNvPr id="8196" name="Picture 2"/>
          <p:cNvPicPr>
            <a:picLocks noChangeAspect="1" noChangeArrowheads="1"/>
          </p:cNvPicPr>
          <p:nvPr/>
        </p:nvPicPr>
        <p:blipFill>
          <a:blip r:embed="rId4" cstate="email"/>
          <a:srcRect/>
          <a:stretch>
            <a:fillRect/>
          </a:stretch>
        </p:blipFill>
        <p:spPr bwMode="auto">
          <a:xfrm>
            <a:off x="6204961" y="423405"/>
            <a:ext cx="2760480" cy="3838003"/>
          </a:xfrm>
          <a:prstGeom prst="rect">
            <a:avLst/>
          </a:prstGeom>
          <a:noFill/>
          <a:ln w="9525">
            <a:noFill/>
            <a:miter lim="800000"/>
            <a:headEnd/>
            <a:tailEnd/>
          </a:ln>
          <a:effectLst/>
        </p:spPr>
      </p:pic>
      <p:pic>
        <p:nvPicPr>
          <p:cNvPr id="8197" name="Image 2"/>
          <p:cNvPicPr>
            <a:picLocks noChangeAspect="1" noChangeArrowheads="1"/>
          </p:cNvPicPr>
          <p:nvPr/>
        </p:nvPicPr>
        <p:blipFill>
          <a:blip r:embed="rId5" cstate="email"/>
          <a:srcRect/>
          <a:stretch>
            <a:fillRect/>
          </a:stretch>
        </p:blipFill>
        <p:spPr bwMode="auto">
          <a:xfrm>
            <a:off x="522720" y="4483191"/>
            <a:ext cx="2931840" cy="1964366"/>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1"/>
          <p:cNvSpPr txBox="1">
            <a:spLocks noChangeArrowheads="1"/>
          </p:cNvSpPr>
          <p:nvPr/>
        </p:nvSpPr>
        <p:spPr bwMode="auto">
          <a:xfrm>
            <a:off x="260640" y="-2880"/>
            <a:ext cx="3951320" cy="4388141"/>
          </a:xfrm>
          <a:prstGeom prst="rect">
            <a:avLst/>
          </a:prstGeom>
          <a:noFill/>
          <a:ln w="9525">
            <a:noFill/>
            <a:round/>
            <a:headEnd/>
            <a:tailEnd/>
          </a:ln>
          <a:effectLst/>
        </p:spPr>
        <p:txBody>
          <a:bodyPr lIns="0" tIns="0" rIns="0" bIns="0" anchor="ctr"/>
          <a:lstStyle/>
          <a:p>
            <a:pPr>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br>
              <a:rPr lang="fr-FR" altLang="fr-FR" sz="2200" b="1" dirty="0">
                <a:solidFill>
                  <a:srgbClr val="008B6C"/>
                </a:solidFill>
              </a:rPr>
            </a:br>
            <a:r>
              <a:rPr lang="fr-FR" altLang="fr-FR" sz="2200" b="1" dirty="0">
                <a:solidFill>
                  <a:srgbClr val="008B6C"/>
                </a:solidFill>
              </a:rPr>
              <a:t>- 56 </a:t>
            </a:r>
            <a:r>
              <a:rPr lang="fr-FR" altLang="fr-FR" sz="2200" b="1" dirty="0" err="1">
                <a:solidFill>
                  <a:srgbClr val="008B6C"/>
                </a:solidFill>
              </a:rPr>
              <a:t>géosites</a:t>
            </a:r>
            <a:br>
              <a:rPr lang="fr-FR" altLang="fr-FR" sz="2200" b="1" dirty="0">
                <a:solidFill>
                  <a:srgbClr val="008B6C"/>
                </a:solidFill>
              </a:rPr>
            </a:br>
            <a:br>
              <a:rPr lang="fr-FR" altLang="fr-FR" sz="2200" b="1" dirty="0">
                <a:solidFill>
                  <a:srgbClr val="008B6C"/>
                </a:solidFill>
              </a:rPr>
            </a:br>
            <a:r>
              <a:rPr lang="fr-FR" altLang="fr-FR" sz="2200" b="1" dirty="0">
                <a:solidFill>
                  <a:srgbClr val="008B6C"/>
                </a:solidFill>
              </a:rPr>
              <a:t>- 28 sites de découverte dont 8 évoquent la géologie et les paysages</a:t>
            </a:r>
          </a:p>
          <a:p>
            <a:pPr>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br>
              <a:rPr lang="fr-FR" altLang="fr-FR" sz="2200" b="1" dirty="0">
                <a:solidFill>
                  <a:srgbClr val="008B6C"/>
                </a:solidFill>
              </a:rPr>
            </a:br>
            <a:r>
              <a:rPr lang="fr-FR" altLang="fr-FR" sz="2200" b="1" dirty="0">
                <a:solidFill>
                  <a:srgbClr val="008B6C"/>
                </a:solidFill>
              </a:rPr>
              <a:t>- Toutes les périodes représentées depuis 550 millions d’années.</a:t>
            </a:r>
          </a:p>
          <a:p>
            <a:pPr>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sz="2200" b="1" dirty="0">
              <a:solidFill>
                <a:srgbClr val="008B6C"/>
              </a:solidFill>
            </a:endParaRPr>
          </a:p>
          <a:p>
            <a:pPr>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fr-FR" altLang="fr-FR" sz="2200" b="1" dirty="0">
                <a:solidFill>
                  <a:srgbClr val="008B6C"/>
                </a:solidFill>
              </a:rPr>
              <a:t>- Une géologie souvent spectaculaire</a:t>
            </a:r>
            <a:br>
              <a:rPr lang="fr-FR" altLang="fr-FR" b="1" dirty="0">
                <a:solidFill>
                  <a:srgbClr val="008B6C"/>
                </a:solidFill>
              </a:rPr>
            </a:br>
            <a:endParaRPr lang="fr-FR" altLang="fr-FR" b="1" dirty="0">
              <a:solidFill>
                <a:srgbClr val="008B6C"/>
              </a:solidFill>
            </a:endParaRPr>
          </a:p>
        </p:txBody>
      </p:sp>
      <p:pic>
        <p:nvPicPr>
          <p:cNvPr id="10244" name="Picture 2"/>
          <p:cNvPicPr>
            <a:picLocks noChangeAspect="1" noChangeArrowheads="1"/>
          </p:cNvPicPr>
          <p:nvPr/>
        </p:nvPicPr>
        <p:blipFill>
          <a:blip r:embed="rId3" cstate="email"/>
          <a:srcRect/>
          <a:stretch>
            <a:fillRect/>
          </a:stretch>
        </p:blipFill>
        <p:spPr bwMode="auto">
          <a:xfrm>
            <a:off x="611560" y="4653136"/>
            <a:ext cx="3251520" cy="2089660"/>
          </a:xfrm>
          <a:prstGeom prst="rect">
            <a:avLst/>
          </a:prstGeom>
          <a:noFill/>
          <a:ln w="9525">
            <a:noFill/>
            <a:round/>
            <a:headEnd/>
            <a:tailEnd/>
          </a:ln>
          <a:effectLst/>
        </p:spPr>
      </p:pic>
      <p:pic>
        <p:nvPicPr>
          <p:cNvPr id="5" name="Image 4" descr="carteParc2022-1.jpg"/>
          <p:cNvPicPr>
            <a:picLocks noChangeAspect="1"/>
          </p:cNvPicPr>
          <p:nvPr/>
        </p:nvPicPr>
        <p:blipFill>
          <a:blip r:embed="rId4" cstate="email"/>
          <a:stretch>
            <a:fillRect/>
          </a:stretch>
        </p:blipFill>
        <p:spPr>
          <a:xfrm>
            <a:off x="4572645" y="0"/>
            <a:ext cx="4571355" cy="6858000"/>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ChangeArrowheads="1"/>
          </p:cNvSpPr>
          <p:nvPr/>
        </p:nvSpPr>
        <p:spPr bwMode="auto">
          <a:xfrm>
            <a:off x="849600" y="1077233"/>
            <a:ext cx="7575840" cy="983158"/>
          </a:xfrm>
          <a:prstGeom prst="rect">
            <a:avLst/>
          </a:prstGeom>
          <a:noFill/>
          <a:ln w="9525">
            <a:noFill/>
            <a:round/>
            <a:headEnd/>
            <a:tailEnd/>
          </a:ln>
          <a:effectLst/>
        </p:spPr>
        <p:txBody>
          <a:bodyPr lIns="81639" tIns="42452" rIns="81639" bIns="42452">
            <a:spAutoFit/>
          </a:bodyPr>
          <a:lstStyle/>
          <a:p>
            <a:pP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b="1" dirty="0">
              <a:solidFill>
                <a:srgbClr val="008B6C"/>
              </a:solidFill>
            </a:endParaRPr>
          </a:p>
          <a:p>
            <a:pP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b="1" dirty="0">
              <a:solidFill>
                <a:srgbClr val="008B6C"/>
              </a:solidFill>
            </a:endParaRPr>
          </a:p>
          <a:p>
            <a:pP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b="1" dirty="0">
              <a:solidFill>
                <a:srgbClr val="008B6C"/>
              </a:solidFill>
            </a:endParaRPr>
          </a:p>
          <a:p>
            <a:pP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b="1" dirty="0">
              <a:solidFill>
                <a:srgbClr val="008B6C"/>
              </a:solidFill>
            </a:endParaRPr>
          </a:p>
        </p:txBody>
      </p:sp>
      <p:sp>
        <p:nvSpPr>
          <p:cNvPr id="2" name="Rectangle 2"/>
          <p:cNvSpPr>
            <a:spLocks noChangeArrowheads="1"/>
          </p:cNvSpPr>
          <p:nvPr/>
        </p:nvSpPr>
        <p:spPr bwMode="auto">
          <a:xfrm>
            <a:off x="326881" y="554459"/>
            <a:ext cx="3526560" cy="1955412"/>
          </a:xfrm>
          <a:prstGeom prst="rect">
            <a:avLst/>
          </a:prstGeom>
          <a:noFill/>
          <a:ln>
            <a:noFill/>
          </a:ln>
          <a:effectLst/>
        </p:spPr>
        <p:txBody>
          <a:bodyPr lIns="81639" tIns="42452" rIns="81639" bIns="42452">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5pPr>
            <a:lvl6pPr marL="2514600" indent="-228600" defTabSz="449263"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6pPr>
            <a:lvl7pPr marL="2971800" indent="-228600" defTabSz="449263"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7pPr>
            <a:lvl8pPr marL="3429000" indent="-228600" defTabSz="449263"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8pPr>
            <a:lvl9pPr marL="3886200" indent="-228600" defTabSz="449263"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9pPr>
          </a:lstStyle>
          <a:p>
            <a:pPr algn="just" eaLnBrk="1">
              <a:lnSpc>
                <a:spcPct val="81000"/>
              </a:lnSpc>
              <a:buSzPct val="45000"/>
              <a:defRPr/>
            </a:pPr>
            <a:r>
              <a:rPr lang="fr-FR" altLang="fr-FR" sz="2200" b="1" u="sng" dirty="0">
                <a:solidFill>
                  <a:srgbClr val="FF6600"/>
                </a:solidFill>
              </a:rPr>
              <a:t>Des sites très connus:</a:t>
            </a:r>
          </a:p>
          <a:p>
            <a:pPr eaLnBrk="1">
              <a:lnSpc>
                <a:spcPct val="81000"/>
              </a:lnSpc>
              <a:buSzPct val="45000"/>
              <a:defRPr/>
            </a:pPr>
            <a:endParaRPr lang="fr-FR" altLang="fr-FR" sz="1500" b="1" dirty="0">
              <a:solidFill>
                <a:srgbClr val="008B6C"/>
              </a:solidFill>
            </a:endParaRPr>
          </a:p>
          <a:p>
            <a:pPr eaLnBrk="1">
              <a:lnSpc>
                <a:spcPct val="81000"/>
              </a:lnSpc>
              <a:buSzPct val="45000"/>
              <a:defRPr/>
            </a:pPr>
            <a:endParaRPr lang="fr-FR" altLang="fr-FR" b="1" dirty="0">
              <a:solidFill>
                <a:srgbClr val="008B6C"/>
              </a:solidFill>
            </a:endParaRPr>
          </a:p>
          <a:p>
            <a:pPr eaLnBrk="1">
              <a:lnSpc>
                <a:spcPct val="81000"/>
              </a:lnSpc>
              <a:buSzPct val="45000"/>
              <a:defRPr/>
            </a:pPr>
            <a:endParaRPr lang="fr-FR" altLang="fr-FR" b="1" dirty="0">
              <a:solidFill>
                <a:srgbClr val="008B6C"/>
              </a:solidFill>
            </a:endParaRPr>
          </a:p>
          <a:p>
            <a:pPr marL="259204" indent="-259204">
              <a:lnSpc>
                <a:spcPct val="81000"/>
              </a:lnSpc>
              <a:buSzPct val="45000"/>
              <a:buFontTx/>
              <a:buChar char="-"/>
              <a:defRPr/>
            </a:pPr>
            <a:endParaRPr lang="fr-FR" altLang="fr-FR" b="1" dirty="0">
              <a:solidFill>
                <a:srgbClr val="008B6C"/>
              </a:solidFill>
            </a:endParaRPr>
          </a:p>
          <a:p>
            <a:pPr marL="259204" indent="-259204">
              <a:lnSpc>
                <a:spcPct val="81000"/>
              </a:lnSpc>
              <a:buSzPct val="45000"/>
              <a:buFontTx/>
              <a:buChar char="-"/>
              <a:defRPr/>
            </a:pPr>
            <a:endParaRPr lang="fr-FR" altLang="fr-FR" b="1" dirty="0">
              <a:solidFill>
                <a:srgbClr val="008B6C"/>
              </a:solidFill>
            </a:endParaRPr>
          </a:p>
          <a:p>
            <a:pPr eaLnBrk="1">
              <a:lnSpc>
                <a:spcPct val="81000"/>
              </a:lnSpc>
              <a:buClr>
                <a:srgbClr val="000000"/>
              </a:buClr>
              <a:buSzPct val="45000"/>
              <a:buFont typeface="Arial" charset="0"/>
              <a:buNone/>
              <a:defRPr/>
            </a:pPr>
            <a:endParaRPr lang="fr-FR" altLang="fr-FR" b="1" dirty="0">
              <a:solidFill>
                <a:srgbClr val="008B6C"/>
              </a:solidFill>
            </a:endParaRPr>
          </a:p>
          <a:p>
            <a:pPr eaLnBrk="1">
              <a:lnSpc>
                <a:spcPct val="81000"/>
              </a:lnSpc>
              <a:buSzPct val="45000"/>
              <a:defRPr/>
            </a:pPr>
            <a:endParaRPr lang="fr-FR" altLang="fr-FR" b="1" dirty="0">
              <a:solidFill>
                <a:srgbClr val="008B6C"/>
              </a:solidFill>
            </a:endParaRPr>
          </a:p>
        </p:txBody>
      </p:sp>
      <p:pic>
        <p:nvPicPr>
          <p:cNvPr id="12292" name="Picture 2"/>
          <p:cNvPicPr>
            <a:picLocks noChangeAspect="1" noChangeArrowheads="1"/>
          </p:cNvPicPr>
          <p:nvPr/>
        </p:nvPicPr>
        <p:blipFill>
          <a:blip r:embed="rId3" cstate="email"/>
          <a:srcRect/>
          <a:stretch>
            <a:fillRect/>
          </a:stretch>
        </p:blipFill>
        <p:spPr bwMode="auto">
          <a:xfrm>
            <a:off x="522720" y="1208287"/>
            <a:ext cx="3719520" cy="2481380"/>
          </a:xfrm>
          <a:prstGeom prst="rect">
            <a:avLst/>
          </a:prstGeom>
          <a:noFill/>
          <a:ln w="9525">
            <a:noFill/>
            <a:round/>
            <a:headEnd/>
            <a:tailEnd/>
          </a:ln>
          <a:effectLst/>
        </p:spPr>
      </p:pic>
      <p:pic>
        <p:nvPicPr>
          <p:cNvPr id="12293" name="Picture 7" descr="Y:\Geopark\photos manquantes\Ray-Pic V. NICOD.JPG"/>
          <p:cNvPicPr>
            <a:picLocks noChangeAspect="1" noChangeArrowheads="1"/>
          </p:cNvPicPr>
          <p:nvPr/>
        </p:nvPicPr>
        <p:blipFill>
          <a:blip r:embed="rId4" cstate="email"/>
          <a:srcRect/>
          <a:stretch>
            <a:fillRect/>
          </a:stretch>
        </p:blipFill>
        <p:spPr bwMode="auto">
          <a:xfrm>
            <a:off x="4563360" y="1191005"/>
            <a:ext cx="3697920" cy="2465539"/>
          </a:xfrm>
          <a:prstGeom prst="rect">
            <a:avLst/>
          </a:prstGeom>
          <a:noFill/>
          <a:ln w="9525">
            <a:noFill/>
            <a:miter lim="800000"/>
            <a:headEnd/>
            <a:tailEnd/>
          </a:ln>
        </p:spPr>
      </p:pic>
      <p:pic>
        <p:nvPicPr>
          <p:cNvPr id="12294" name="Picture 8" descr="Y:\Geopark\photos manquantes\Simon Bugnon - A39 Neck de Crau58 en attente HD.jpg"/>
          <p:cNvPicPr>
            <a:picLocks noChangeAspect="1" noChangeArrowheads="1"/>
          </p:cNvPicPr>
          <p:nvPr/>
        </p:nvPicPr>
        <p:blipFill>
          <a:blip r:embed="rId5" cstate="email"/>
          <a:srcRect/>
          <a:stretch>
            <a:fillRect/>
          </a:stretch>
        </p:blipFill>
        <p:spPr bwMode="auto">
          <a:xfrm>
            <a:off x="470880" y="3930174"/>
            <a:ext cx="3771360" cy="2514504"/>
          </a:xfrm>
          <a:prstGeom prst="rect">
            <a:avLst/>
          </a:prstGeom>
          <a:noFill/>
          <a:ln w="9525">
            <a:noFill/>
            <a:miter lim="800000"/>
            <a:headEnd/>
            <a:tailEnd/>
          </a:ln>
        </p:spPr>
      </p:pic>
      <p:pic>
        <p:nvPicPr>
          <p:cNvPr id="12295" name="Picture 9" descr="X:\Nicolas K\Guide balade NK-FF 5\33- Pont du diable L'échelle de la Reine\L'échelle de la reine\le pont du diable depuis le belvédère du stade N Klee.JPG"/>
          <p:cNvPicPr>
            <a:picLocks noChangeAspect="1" noChangeArrowheads="1"/>
          </p:cNvPicPr>
          <p:nvPr/>
        </p:nvPicPr>
        <p:blipFill>
          <a:blip r:embed="rId6" cstate="email"/>
          <a:srcRect/>
          <a:stretch>
            <a:fillRect/>
          </a:stretch>
        </p:blipFill>
        <p:spPr bwMode="auto">
          <a:xfrm>
            <a:off x="4572000" y="3930174"/>
            <a:ext cx="3697920" cy="2514504"/>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a:spLocks noChangeArrowheads="1"/>
          </p:cNvSpPr>
          <p:nvPr/>
        </p:nvSpPr>
        <p:spPr bwMode="auto">
          <a:xfrm>
            <a:off x="849600" y="1077233"/>
            <a:ext cx="7575840" cy="983158"/>
          </a:xfrm>
          <a:prstGeom prst="rect">
            <a:avLst/>
          </a:prstGeom>
          <a:noFill/>
          <a:ln w="9525">
            <a:noFill/>
            <a:round/>
            <a:headEnd/>
            <a:tailEnd/>
          </a:ln>
          <a:effectLst/>
        </p:spPr>
        <p:txBody>
          <a:bodyPr lIns="81639" tIns="42452" rIns="81639" bIns="42452">
            <a:spAutoFit/>
          </a:bodyPr>
          <a:lstStyle/>
          <a:p>
            <a:pP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b="1" dirty="0">
              <a:solidFill>
                <a:srgbClr val="008B6C"/>
              </a:solidFill>
            </a:endParaRPr>
          </a:p>
          <a:p>
            <a:pP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b="1" dirty="0">
              <a:solidFill>
                <a:srgbClr val="008B6C"/>
              </a:solidFill>
            </a:endParaRPr>
          </a:p>
          <a:p>
            <a:pP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b="1" dirty="0">
              <a:solidFill>
                <a:srgbClr val="008B6C"/>
              </a:solidFill>
            </a:endParaRPr>
          </a:p>
          <a:p>
            <a:pP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b="1" dirty="0">
              <a:solidFill>
                <a:srgbClr val="008B6C"/>
              </a:solidFill>
            </a:endParaRPr>
          </a:p>
        </p:txBody>
      </p:sp>
      <p:sp>
        <p:nvSpPr>
          <p:cNvPr id="8194" name="Rectangle 2"/>
          <p:cNvSpPr>
            <a:spLocks noChangeArrowheads="1"/>
          </p:cNvSpPr>
          <p:nvPr/>
        </p:nvSpPr>
        <p:spPr bwMode="auto">
          <a:xfrm>
            <a:off x="424800" y="594783"/>
            <a:ext cx="8425440" cy="1444375"/>
          </a:xfrm>
          <a:prstGeom prst="rect">
            <a:avLst/>
          </a:prstGeom>
          <a:noFill/>
          <a:ln>
            <a:noFill/>
          </a:ln>
          <a:effectLst/>
        </p:spPr>
        <p:txBody>
          <a:bodyPr lIns="81639" tIns="42452" rIns="81639" bIns="42452">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5pPr>
            <a:lvl6pPr marL="2514600" indent="-228600" defTabSz="449263"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6pPr>
            <a:lvl7pPr marL="2971800" indent="-228600" defTabSz="449263"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7pPr>
            <a:lvl8pPr marL="3429000" indent="-228600" defTabSz="449263"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8pPr>
            <a:lvl9pPr marL="3886200" indent="-228600" defTabSz="449263"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9pPr>
          </a:lstStyle>
          <a:p>
            <a:pPr algn="just" eaLnBrk="1">
              <a:lnSpc>
                <a:spcPct val="81000"/>
              </a:lnSpc>
              <a:buSzPct val="45000"/>
              <a:defRPr/>
            </a:pPr>
            <a:r>
              <a:rPr lang="fr-FR" altLang="fr-FR" sz="2200" b="1" u="sng" dirty="0">
                <a:solidFill>
                  <a:srgbClr val="FF6600"/>
                </a:solidFill>
              </a:rPr>
              <a:t>Et des « pépites » qu’on révèle:</a:t>
            </a:r>
          </a:p>
          <a:p>
            <a:pPr eaLnBrk="1">
              <a:lnSpc>
                <a:spcPct val="81000"/>
              </a:lnSpc>
              <a:buSzPct val="45000"/>
              <a:defRPr/>
            </a:pPr>
            <a:endParaRPr lang="fr-FR" altLang="fr-FR" sz="1500" b="1" dirty="0">
              <a:solidFill>
                <a:srgbClr val="008B6C"/>
              </a:solidFill>
            </a:endParaRPr>
          </a:p>
          <a:p>
            <a:pPr eaLnBrk="1">
              <a:lnSpc>
                <a:spcPct val="81000"/>
              </a:lnSpc>
              <a:buSzPct val="45000"/>
              <a:defRPr/>
            </a:pPr>
            <a:endParaRPr lang="fr-FR" altLang="fr-FR" b="1" dirty="0">
              <a:solidFill>
                <a:srgbClr val="008B6C"/>
              </a:solidFill>
            </a:endParaRPr>
          </a:p>
          <a:p>
            <a:pPr marL="259204" indent="-259204">
              <a:lnSpc>
                <a:spcPct val="81000"/>
              </a:lnSpc>
              <a:buSzPct val="45000"/>
              <a:buFontTx/>
              <a:buChar char="-"/>
              <a:defRPr/>
            </a:pPr>
            <a:endParaRPr lang="fr-FR" altLang="fr-FR" b="1" dirty="0">
              <a:solidFill>
                <a:srgbClr val="008B6C"/>
              </a:solidFill>
            </a:endParaRPr>
          </a:p>
          <a:p>
            <a:pPr eaLnBrk="1">
              <a:lnSpc>
                <a:spcPct val="81000"/>
              </a:lnSpc>
              <a:buClr>
                <a:srgbClr val="000000"/>
              </a:buClr>
              <a:buSzPct val="45000"/>
              <a:buFont typeface="Arial" charset="0"/>
              <a:buNone/>
              <a:defRPr/>
            </a:pPr>
            <a:endParaRPr lang="fr-FR" altLang="fr-FR" b="1" dirty="0">
              <a:solidFill>
                <a:srgbClr val="008B6C"/>
              </a:solidFill>
            </a:endParaRPr>
          </a:p>
          <a:p>
            <a:pPr eaLnBrk="1">
              <a:lnSpc>
                <a:spcPct val="81000"/>
              </a:lnSpc>
              <a:buSzPct val="45000"/>
              <a:defRPr/>
            </a:pPr>
            <a:endParaRPr lang="fr-FR" altLang="fr-FR" b="1" dirty="0">
              <a:solidFill>
                <a:srgbClr val="008B6C"/>
              </a:solidFill>
            </a:endParaRPr>
          </a:p>
        </p:txBody>
      </p:sp>
      <p:pic>
        <p:nvPicPr>
          <p:cNvPr id="14340" name="Picture 6" descr="Y:\Geopark\pour JL Desbois Géologues\Le géosite des Chaos de Montselgues - Simon Bugnon, PNRMA.jpg"/>
          <p:cNvPicPr>
            <a:picLocks noChangeAspect="1" noChangeArrowheads="1"/>
          </p:cNvPicPr>
          <p:nvPr/>
        </p:nvPicPr>
        <p:blipFill>
          <a:blip r:embed="rId3" cstate="email"/>
          <a:srcRect/>
          <a:stretch>
            <a:fillRect/>
          </a:stretch>
        </p:blipFill>
        <p:spPr bwMode="auto">
          <a:xfrm>
            <a:off x="424800" y="1142041"/>
            <a:ext cx="3788640" cy="2526025"/>
          </a:xfrm>
          <a:prstGeom prst="rect">
            <a:avLst/>
          </a:prstGeom>
          <a:noFill/>
          <a:ln w="9525">
            <a:noFill/>
            <a:miter lim="800000"/>
            <a:headEnd/>
            <a:tailEnd/>
          </a:ln>
        </p:spPr>
      </p:pic>
      <p:pic>
        <p:nvPicPr>
          <p:cNvPr id="14341" name="Picture 8" descr="Y:\Geopark\géosites\Géosite HD\grottes de la Jaubernie - Geopark Monts d'Ardèche, S Bugnon.jpg"/>
          <p:cNvPicPr>
            <a:picLocks noChangeAspect="1" noChangeArrowheads="1"/>
          </p:cNvPicPr>
          <p:nvPr/>
        </p:nvPicPr>
        <p:blipFill>
          <a:blip r:embed="rId4" cstate="email"/>
          <a:srcRect/>
          <a:stretch>
            <a:fillRect/>
          </a:stretch>
        </p:blipFill>
        <p:spPr bwMode="auto">
          <a:xfrm>
            <a:off x="424800" y="3820722"/>
            <a:ext cx="3788640" cy="2560589"/>
          </a:xfrm>
          <a:prstGeom prst="rect">
            <a:avLst/>
          </a:prstGeom>
          <a:noFill/>
          <a:ln w="9525">
            <a:noFill/>
            <a:miter lim="800000"/>
            <a:headEnd/>
            <a:tailEnd/>
          </a:ln>
        </p:spPr>
      </p:pic>
      <p:pic>
        <p:nvPicPr>
          <p:cNvPr id="14342" name="Image 2"/>
          <p:cNvPicPr>
            <a:picLocks noChangeAspect="1" noChangeArrowheads="1"/>
          </p:cNvPicPr>
          <p:nvPr/>
        </p:nvPicPr>
        <p:blipFill>
          <a:blip r:embed="rId5" cstate="email"/>
          <a:srcRect/>
          <a:stretch>
            <a:fillRect/>
          </a:stretch>
        </p:blipFill>
        <p:spPr bwMode="auto">
          <a:xfrm rot="10800000">
            <a:off x="4572000" y="3848084"/>
            <a:ext cx="3788640" cy="2547628"/>
          </a:xfrm>
          <a:prstGeom prst="rect">
            <a:avLst/>
          </a:prstGeom>
          <a:noFill/>
          <a:ln w="9525">
            <a:noFill/>
            <a:miter lim="800000"/>
            <a:headEnd/>
            <a:tailEnd/>
          </a:ln>
        </p:spPr>
      </p:pic>
      <p:pic>
        <p:nvPicPr>
          <p:cNvPr id="14343" name="Image 4"/>
          <p:cNvPicPr>
            <a:picLocks noChangeAspect="1" noChangeArrowheads="1"/>
          </p:cNvPicPr>
          <p:nvPr/>
        </p:nvPicPr>
        <p:blipFill>
          <a:blip r:embed="rId6" cstate="email"/>
          <a:srcRect/>
          <a:stretch>
            <a:fillRect/>
          </a:stretch>
        </p:blipFill>
        <p:spPr bwMode="auto">
          <a:xfrm>
            <a:off x="4572001" y="1120438"/>
            <a:ext cx="3722400" cy="2547628"/>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326881" y="436367"/>
            <a:ext cx="8164800" cy="1656228"/>
          </a:xfrm>
          <a:prstGeom prst="rect">
            <a:avLst/>
          </a:prstGeom>
          <a:noFill/>
          <a:ln>
            <a:noFill/>
          </a:ln>
          <a:effectLst/>
        </p:spPr>
        <p:txBody>
          <a:bodyPr lIns="81639" tIns="42452" rIns="81639" bIns="42452">
            <a:spAutoFit/>
          </a:bodyPr>
          <a:lstStyle>
            <a:lvl1pPr marL="284163" indent="-284163">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0000FF"/>
                </a:solidFill>
                <a:latin typeface="Arial" charset="0"/>
                <a:ea typeface="Lucida Sans Unicode" pitchFamily="34" charset="0"/>
                <a:cs typeface="Lucida Sans Unicode" pitchFamily="34" charset="0"/>
              </a:defRPr>
            </a:lvl1pPr>
            <a:lvl2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0000FF"/>
                </a:solidFill>
                <a:latin typeface="Arial" charset="0"/>
                <a:ea typeface="Lucida Sans Unicode" pitchFamily="34" charset="0"/>
                <a:cs typeface="Lucida Sans Unicode" pitchFamily="34" charset="0"/>
              </a:defRPr>
            </a:lvl2pPr>
            <a:lvl3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0000FF"/>
                </a:solidFill>
                <a:latin typeface="Arial" charset="0"/>
                <a:ea typeface="Lucida Sans Unicode" pitchFamily="34" charset="0"/>
                <a:cs typeface="Lucida Sans Unicode" pitchFamily="34" charset="0"/>
              </a:defRPr>
            </a:lvl3pPr>
            <a:lvl4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0000FF"/>
                </a:solidFill>
                <a:latin typeface="Arial" charset="0"/>
                <a:ea typeface="Lucida Sans Unicode" pitchFamily="34" charset="0"/>
                <a:cs typeface="Lucida Sans Unicode" pitchFamily="34" charset="0"/>
              </a:defRPr>
            </a:lvl4pPr>
            <a:lvl5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0000FF"/>
                </a:solidFill>
                <a:latin typeface="Arial" charset="0"/>
                <a:ea typeface="Lucida Sans Unicode" pitchFamily="34" charset="0"/>
                <a:cs typeface="Lucida Sans Unicode" pitchFamily="34" charset="0"/>
              </a:defRPr>
            </a:lvl5pPr>
            <a:lvl6pPr marL="2514600" indent="-228600" defTabSz="449263" fontAlgn="base" hangingPunct="0">
              <a:lnSpc>
                <a:spcPct val="81000"/>
              </a:lnSpc>
              <a:spcBef>
                <a:spcPct val="0"/>
              </a:spcBef>
              <a:spcAft>
                <a:spcPct val="0"/>
              </a:spcAft>
              <a:buClr>
                <a:srgbClr val="000000"/>
              </a:buClr>
              <a:buSzPct val="100000"/>
              <a:buFont typeface="Times New Roman"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0000FF"/>
                </a:solidFill>
                <a:latin typeface="Arial" charset="0"/>
                <a:ea typeface="Lucida Sans Unicode" pitchFamily="34" charset="0"/>
                <a:cs typeface="Lucida Sans Unicode" pitchFamily="34" charset="0"/>
              </a:defRPr>
            </a:lvl6pPr>
            <a:lvl7pPr marL="2971800" indent="-228600" defTabSz="449263" fontAlgn="base" hangingPunct="0">
              <a:lnSpc>
                <a:spcPct val="81000"/>
              </a:lnSpc>
              <a:spcBef>
                <a:spcPct val="0"/>
              </a:spcBef>
              <a:spcAft>
                <a:spcPct val="0"/>
              </a:spcAft>
              <a:buClr>
                <a:srgbClr val="000000"/>
              </a:buClr>
              <a:buSzPct val="100000"/>
              <a:buFont typeface="Times New Roman"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0000FF"/>
                </a:solidFill>
                <a:latin typeface="Arial" charset="0"/>
                <a:ea typeface="Lucida Sans Unicode" pitchFamily="34" charset="0"/>
                <a:cs typeface="Lucida Sans Unicode" pitchFamily="34" charset="0"/>
              </a:defRPr>
            </a:lvl7pPr>
            <a:lvl8pPr marL="3429000" indent="-228600" defTabSz="449263" fontAlgn="base" hangingPunct="0">
              <a:lnSpc>
                <a:spcPct val="81000"/>
              </a:lnSpc>
              <a:spcBef>
                <a:spcPct val="0"/>
              </a:spcBef>
              <a:spcAft>
                <a:spcPct val="0"/>
              </a:spcAft>
              <a:buClr>
                <a:srgbClr val="000000"/>
              </a:buClr>
              <a:buSzPct val="100000"/>
              <a:buFont typeface="Times New Roman"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0000FF"/>
                </a:solidFill>
                <a:latin typeface="Arial" charset="0"/>
                <a:ea typeface="Lucida Sans Unicode" pitchFamily="34" charset="0"/>
                <a:cs typeface="Lucida Sans Unicode" pitchFamily="34" charset="0"/>
              </a:defRPr>
            </a:lvl8pPr>
            <a:lvl9pPr marL="3886200" indent="-228600" defTabSz="449263" fontAlgn="base" hangingPunct="0">
              <a:lnSpc>
                <a:spcPct val="81000"/>
              </a:lnSpc>
              <a:spcBef>
                <a:spcPct val="0"/>
              </a:spcBef>
              <a:spcAft>
                <a:spcPct val="0"/>
              </a:spcAft>
              <a:buClr>
                <a:srgbClr val="000000"/>
              </a:buClr>
              <a:buSzPct val="100000"/>
              <a:buFont typeface="Times New Roman"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0000FF"/>
                </a:solidFill>
                <a:latin typeface="Arial" charset="0"/>
                <a:ea typeface="Lucida Sans Unicode" pitchFamily="34" charset="0"/>
                <a:cs typeface="Lucida Sans Unicode" pitchFamily="34" charset="0"/>
              </a:defRPr>
            </a:lvl9pPr>
          </a:lstStyle>
          <a:p>
            <a:pPr eaLnBrk="1">
              <a:lnSpc>
                <a:spcPct val="81000"/>
              </a:lnSpc>
              <a:buClr>
                <a:srgbClr val="000000"/>
              </a:buClr>
              <a:buSzPct val="45000"/>
              <a:buFont typeface="Arial" charset="0"/>
              <a:buNone/>
              <a:defRPr/>
            </a:pPr>
            <a:endParaRPr lang="fr-FR" altLang="fr-FR" b="1" dirty="0">
              <a:solidFill>
                <a:srgbClr val="008B6C"/>
              </a:solidFill>
            </a:endParaRPr>
          </a:p>
          <a:p>
            <a:pPr eaLnBrk="1">
              <a:lnSpc>
                <a:spcPct val="81000"/>
              </a:lnSpc>
              <a:buClr>
                <a:srgbClr val="000000"/>
              </a:buClr>
              <a:buSzPct val="45000"/>
              <a:buFont typeface="Arial" charset="0"/>
              <a:buNone/>
              <a:defRPr/>
            </a:pPr>
            <a:endParaRPr lang="fr-FR" altLang="fr-FR" b="1" dirty="0">
              <a:solidFill>
                <a:srgbClr val="008B6C"/>
              </a:solidFill>
            </a:endParaRPr>
          </a:p>
          <a:p>
            <a:pPr eaLnBrk="1">
              <a:lnSpc>
                <a:spcPct val="81000"/>
              </a:lnSpc>
              <a:buClr>
                <a:srgbClr val="000000"/>
              </a:buClr>
              <a:buSzPct val="45000"/>
              <a:buFont typeface="Arial" charset="0"/>
              <a:buNone/>
              <a:defRPr/>
            </a:pPr>
            <a:endParaRPr lang="fr-FR" altLang="fr-FR" b="1" dirty="0">
              <a:solidFill>
                <a:srgbClr val="008B6C"/>
              </a:solidFill>
            </a:endParaRPr>
          </a:p>
          <a:p>
            <a:pPr marL="259204">
              <a:lnSpc>
                <a:spcPct val="81000"/>
              </a:lnSpc>
              <a:buSzPct val="45000"/>
              <a:defRPr/>
            </a:pPr>
            <a:endParaRPr lang="fr-FR" altLang="fr-FR" b="1" dirty="0">
              <a:solidFill>
                <a:srgbClr val="008B6C"/>
              </a:solidFill>
            </a:endParaRPr>
          </a:p>
          <a:p>
            <a:pPr marL="259204">
              <a:lnSpc>
                <a:spcPct val="81000"/>
              </a:lnSpc>
              <a:buSzPct val="45000"/>
              <a:defRPr/>
            </a:pPr>
            <a:endParaRPr lang="fr-FR" altLang="fr-FR" b="1" dirty="0">
              <a:solidFill>
                <a:srgbClr val="008B6C"/>
              </a:solidFill>
            </a:endParaRPr>
          </a:p>
          <a:p>
            <a:pPr marL="259204">
              <a:lnSpc>
                <a:spcPct val="81000"/>
              </a:lnSpc>
              <a:buSzPct val="45000"/>
              <a:defRPr/>
            </a:pPr>
            <a:endParaRPr lang="fr-FR" altLang="fr-FR" b="1" dirty="0">
              <a:solidFill>
                <a:srgbClr val="008B6C"/>
              </a:solidFill>
            </a:endParaRPr>
          </a:p>
          <a:p>
            <a:pPr marL="259204">
              <a:lnSpc>
                <a:spcPct val="81000"/>
              </a:lnSpc>
              <a:buSzPct val="45000"/>
              <a:defRPr/>
            </a:pPr>
            <a:endParaRPr lang="fr-FR" altLang="fr-FR" b="1" dirty="0">
              <a:solidFill>
                <a:srgbClr val="008B6C"/>
              </a:solidFill>
            </a:endParaRPr>
          </a:p>
        </p:txBody>
      </p:sp>
      <p:pic>
        <p:nvPicPr>
          <p:cNvPr id="16387" name="Picture 11" descr="Y:\Geopark\géosites\Géosite HD\photo pour book EGN\Dinosaurs footprints in triassic sandstones, S. Bugnon.jpg"/>
          <p:cNvPicPr>
            <a:picLocks noChangeAspect="1" noChangeArrowheads="1"/>
          </p:cNvPicPr>
          <p:nvPr/>
        </p:nvPicPr>
        <p:blipFill>
          <a:blip r:embed="rId3" cstate="email"/>
          <a:srcRect/>
          <a:stretch>
            <a:fillRect/>
          </a:stretch>
        </p:blipFill>
        <p:spPr bwMode="auto">
          <a:xfrm>
            <a:off x="4703040" y="689833"/>
            <a:ext cx="3831840" cy="2577871"/>
          </a:xfrm>
          <a:prstGeom prst="rect">
            <a:avLst/>
          </a:prstGeom>
          <a:noFill/>
          <a:ln w="9525">
            <a:noFill/>
            <a:miter lim="800000"/>
            <a:headEnd/>
            <a:tailEnd/>
          </a:ln>
        </p:spPr>
      </p:pic>
      <p:pic>
        <p:nvPicPr>
          <p:cNvPr id="16388" name="Picture 12" descr="Y:\Geopark\géosites\Géosite HD\photo pour book EGN\The Rock of Soutron and its Church, S Bugnon for large picture.jpg"/>
          <p:cNvPicPr>
            <a:picLocks noChangeAspect="1" noChangeArrowheads="1"/>
          </p:cNvPicPr>
          <p:nvPr/>
        </p:nvPicPr>
        <p:blipFill>
          <a:blip r:embed="rId4" cstate="email"/>
          <a:srcRect/>
          <a:stretch>
            <a:fillRect/>
          </a:stretch>
        </p:blipFill>
        <p:spPr bwMode="auto">
          <a:xfrm>
            <a:off x="554401" y="3483727"/>
            <a:ext cx="3854880" cy="2570669"/>
          </a:xfrm>
          <a:prstGeom prst="rect">
            <a:avLst/>
          </a:prstGeom>
          <a:noFill/>
          <a:ln w="9525">
            <a:noFill/>
            <a:miter lim="800000"/>
            <a:headEnd/>
            <a:tailEnd/>
          </a:ln>
        </p:spPr>
      </p:pic>
      <p:pic>
        <p:nvPicPr>
          <p:cNvPr id="16389" name="Picture 13" descr="Y:\Geopark\géosites\Géosite HD\20130512-5Dmk2-0031.jpg"/>
          <p:cNvPicPr>
            <a:picLocks noChangeAspect="1" noChangeArrowheads="1"/>
          </p:cNvPicPr>
          <p:nvPr/>
        </p:nvPicPr>
        <p:blipFill>
          <a:blip r:embed="rId5" cstate="email"/>
          <a:srcRect/>
          <a:stretch>
            <a:fillRect/>
          </a:stretch>
        </p:blipFill>
        <p:spPr bwMode="auto">
          <a:xfrm>
            <a:off x="4703040" y="3483727"/>
            <a:ext cx="3853440" cy="2570669"/>
          </a:xfrm>
          <a:prstGeom prst="rect">
            <a:avLst/>
          </a:prstGeom>
          <a:noFill/>
          <a:ln w="9525">
            <a:noFill/>
            <a:miter lim="800000"/>
            <a:headEnd/>
            <a:tailEnd/>
          </a:ln>
        </p:spPr>
      </p:pic>
      <p:pic>
        <p:nvPicPr>
          <p:cNvPr id="16390" name="Image 1"/>
          <p:cNvPicPr>
            <a:picLocks noChangeAspect="1" noChangeArrowheads="1"/>
          </p:cNvPicPr>
          <p:nvPr/>
        </p:nvPicPr>
        <p:blipFill>
          <a:blip r:embed="rId6" cstate="email"/>
          <a:srcRect/>
          <a:stretch>
            <a:fillRect/>
          </a:stretch>
        </p:blipFill>
        <p:spPr bwMode="auto">
          <a:xfrm>
            <a:off x="568801" y="675431"/>
            <a:ext cx="3831840" cy="2592272"/>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ChangeArrowheads="1"/>
          </p:cNvSpPr>
          <p:nvPr/>
        </p:nvSpPr>
        <p:spPr bwMode="auto">
          <a:xfrm>
            <a:off x="849600" y="1077233"/>
            <a:ext cx="7575840" cy="983158"/>
          </a:xfrm>
          <a:prstGeom prst="rect">
            <a:avLst/>
          </a:prstGeom>
          <a:noFill/>
          <a:ln w="9525">
            <a:noFill/>
            <a:round/>
            <a:headEnd/>
            <a:tailEnd/>
          </a:ln>
          <a:effectLst/>
        </p:spPr>
        <p:txBody>
          <a:bodyPr lIns="81639" tIns="42452" rIns="81639" bIns="42452">
            <a:spAutoFit/>
          </a:bodyPr>
          <a:lstStyle/>
          <a:p>
            <a:pP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b="1" dirty="0">
              <a:solidFill>
                <a:srgbClr val="008B6C"/>
              </a:solidFill>
            </a:endParaRPr>
          </a:p>
          <a:p>
            <a:pP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b="1" dirty="0">
              <a:solidFill>
                <a:srgbClr val="008B6C"/>
              </a:solidFill>
            </a:endParaRPr>
          </a:p>
          <a:p>
            <a:pP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b="1" dirty="0">
              <a:solidFill>
                <a:srgbClr val="008B6C"/>
              </a:solidFill>
            </a:endParaRPr>
          </a:p>
          <a:p>
            <a:pP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b="1" dirty="0">
              <a:solidFill>
                <a:srgbClr val="008B6C"/>
              </a:solidFill>
            </a:endParaRPr>
          </a:p>
        </p:txBody>
      </p:sp>
      <p:sp>
        <p:nvSpPr>
          <p:cNvPr id="8194" name="Rectangle 2"/>
          <p:cNvSpPr>
            <a:spLocks noChangeArrowheads="1"/>
          </p:cNvSpPr>
          <p:nvPr/>
        </p:nvSpPr>
        <p:spPr bwMode="auto">
          <a:xfrm>
            <a:off x="447840" y="627906"/>
            <a:ext cx="8425440" cy="3476020"/>
          </a:xfrm>
          <a:prstGeom prst="rect">
            <a:avLst/>
          </a:prstGeom>
          <a:noFill/>
          <a:ln>
            <a:noFill/>
          </a:ln>
          <a:effectLst/>
        </p:spPr>
        <p:txBody>
          <a:bodyPr lIns="81639" tIns="42452" rIns="81639" bIns="42452">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5pPr>
            <a:lvl6pPr marL="2514600" indent="-228600" defTabSz="449263"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6pPr>
            <a:lvl7pPr marL="2971800" indent="-228600" defTabSz="449263"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7pPr>
            <a:lvl8pPr marL="3429000" indent="-228600" defTabSz="449263"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8pPr>
            <a:lvl9pPr marL="3886200" indent="-228600" defTabSz="449263"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9pPr>
          </a:lstStyle>
          <a:p>
            <a:pPr algn="just" eaLnBrk="1">
              <a:lnSpc>
                <a:spcPct val="81000"/>
              </a:lnSpc>
              <a:buSzPct val="45000"/>
              <a:defRPr/>
            </a:pPr>
            <a:r>
              <a:rPr lang="fr-FR" altLang="fr-FR" sz="2200" b="1" u="sng" dirty="0">
                <a:solidFill>
                  <a:srgbClr val="FF6600"/>
                </a:solidFill>
              </a:rPr>
              <a:t>Pas qu’un label, un travail sur l’offre de découverte:</a:t>
            </a:r>
            <a:endParaRPr lang="fr-FR" altLang="fr-FR" sz="1500" b="1" dirty="0">
              <a:solidFill>
                <a:srgbClr val="008B6C"/>
              </a:solidFill>
            </a:endParaRPr>
          </a:p>
          <a:p>
            <a:pPr eaLnBrk="1">
              <a:lnSpc>
                <a:spcPct val="81000"/>
              </a:lnSpc>
              <a:buSzPct val="45000"/>
              <a:defRPr/>
            </a:pPr>
            <a:endParaRPr lang="fr-FR" altLang="fr-FR" sz="1500" b="1" dirty="0">
              <a:solidFill>
                <a:srgbClr val="008B6C"/>
              </a:solidFill>
            </a:endParaRPr>
          </a:p>
          <a:p>
            <a:pPr marL="259204" indent="-259204">
              <a:lnSpc>
                <a:spcPct val="81000"/>
              </a:lnSpc>
              <a:buSzPct val="45000"/>
              <a:buFontTx/>
              <a:buChar char="-"/>
              <a:defRPr/>
            </a:pPr>
            <a:r>
              <a:rPr lang="fr-FR" altLang="fr-FR" b="1" dirty="0">
                <a:solidFill>
                  <a:srgbClr val="008B6C"/>
                </a:solidFill>
              </a:rPr>
              <a:t>Des actions de recherches</a:t>
            </a:r>
          </a:p>
          <a:p>
            <a:pPr marL="259204" indent="-259204">
              <a:lnSpc>
                <a:spcPct val="81000"/>
              </a:lnSpc>
              <a:buSzPct val="45000"/>
              <a:buFontTx/>
              <a:buChar char="-"/>
              <a:defRPr/>
            </a:pPr>
            <a:endParaRPr lang="fr-FR" altLang="fr-FR" b="1" dirty="0">
              <a:solidFill>
                <a:srgbClr val="008B6C"/>
              </a:solidFill>
            </a:endParaRPr>
          </a:p>
          <a:p>
            <a:pPr marL="259204" indent="-259204">
              <a:lnSpc>
                <a:spcPct val="81000"/>
              </a:lnSpc>
              <a:buSzPct val="45000"/>
              <a:buFontTx/>
              <a:buChar char="-"/>
              <a:defRPr/>
            </a:pPr>
            <a:r>
              <a:rPr lang="fr-FR" altLang="fr-FR" b="1" dirty="0">
                <a:solidFill>
                  <a:srgbClr val="008B6C"/>
                </a:solidFill>
              </a:rPr>
              <a:t>Des créations de contenus</a:t>
            </a:r>
          </a:p>
          <a:p>
            <a:pPr marL="259204" indent="-259204">
              <a:lnSpc>
                <a:spcPct val="81000"/>
              </a:lnSpc>
              <a:buSzPct val="45000"/>
              <a:buFontTx/>
              <a:buChar char="-"/>
              <a:defRPr/>
            </a:pPr>
            <a:endParaRPr lang="fr-FR" altLang="fr-FR" b="1" dirty="0">
              <a:solidFill>
                <a:srgbClr val="008B6C"/>
              </a:solidFill>
            </a:endParaRPr>
          </a:p>
          <a:p>
            <a:pPr marL="259204" indent="-259204">
              <a:lnSpc>
                <a:spcPct val="81000"/>
              </a:lnSpc>
              <a:buSzPct val="45000"/>
              <a:buFontTx/>
              <a:buChar char="-"/>
              <a:defRPr/>
            </a:pPr>
            <a:r>
              <a:rPr lang="fr-FR" altLang="fr-FR" b="1" dirty="0">
                <a:solidFill>
                  <a:srgbClr val="008B6C"/>
                </a:solidFill>
              </a:rPr>
              <a:t>Des créations d’outils</a:t>
            </a:r>
          </a:p>
          <a:p>
            <a:pPr eaLnBrk="1">
              <a:lnSpc>
                <a:spcPct val="81000"/>
              </a:lnSpc>
              <a:buSzPct val="45000"/>
              <a:buFont typeface="Times New Roman" panose="02020603050405020304" pitchFamily="18" charset="0"/>
              <a:buNone/>
              <a:defRPr/>
            </a:pPr>
            <a:endParaRPr lang="fr-FR" altLang="fr-FR" b="1" dirty="0">
              <a:solidFill>
                <a:srgbClr val="008B6C"/>
              </a:solidFill>
            </a:endParaRPr>
          </a:p>
          <a:p>
            <a:pPr marL="259204" indent="-259204">
              <a:lnSpc>
                <a:spcPct val="81000"/>
              </a:lnSpc>
              <a:buSzPct val="45000"/>
              <a:buFontTx/>
              <a:buChar char="-"/>
              <a:defRPr/>
            </a:pPr>
            <a:r>
              <a:rPr lang="fr-FR" altLang="fr-FR" b="1" dirty="0">
                <a:solidFill>
                  <a:srgbClr val="008B6C"/>
                </a:solidFill>
              </a:rPr>
              <a:t>Des équipements de sites naturels et culturels: sentiers et mobiliers d’interprétation + muséographie</a:t>
            </a:r>
          </a:p>
          <a:p>
            <a:pPr marL="259204" indent="-259204">
              <a:lnSpc>
                <a:spcPct val="81000"/>
              </a:lnSpc>
              <a:buSzPct val="45000"/>
              <a:buFontTx/>
              <a:buChar char="-"/>
              <a:defRPr/>
            </a:pPr>
            <a:endParaRPr lang="fr-FR" altLang="fr-FR" b="1" dirty="0">
              <a:solidFill>
                <a:srgbClr val="008B6C"/>
              </a:solidFill>
            </a:endParaRPr>
          </a:p>
          <a:p>
            <a:pPr marL="259204" indent="-259204">
              <a:lnSpc>
                <a:spcPct val="81000"/>
              </a:lnSpc>
              <a:buSzPct val="45000"/>
              <a:buFontTx/>
              <a:buChar char="-"/>
              <a:defRPr/>
            </a:pPr>
            <a:r>
              <a:rPr lang="fr-FR" altLang="fr-FR" b="1" dirty="0">
                <a:solidFill>
                  <a:srgbClr val="008B6C"/>
                </a:solidFill>
              </a:rPr>
              <a:t>Un programme d’animations et de formations</a:t>
            </a:r>
          </a:p>
          <a:p>
            <a:pPr marL="259204" indent="-259204">
              <a:lnSpc>
                <a:spcPct val="81000"/>
              </a:lnSpc>
              <a:buSzPct val="45000"/>
              <a:buFontTx/>
              <a:buChar char="-"/>
              <a:defRPr/>
            </a:pPr>
            <a:endParaRPr lang="fr-FR" altLang="fr-FR" b="1" dirty="0">
              <a:solidFill>
                <a:srgbClr val="008B6C"/>
              </a:solidFill>
            </a:endParaRPr>
          </a:p>
          <a:p>
            <a:pPr marL="259204" indent="-259204">
              <a:lnSpc>
                <a:spcPct val="81000"/>
              </a:lnSpc>
              <a:buSzPct val="45000"/>
              <a:buFontTx/>
              <a:buChar char="-"/>
              <a:defRPr/>
            </a:pPr>
            <a:endParaRPr lang="fr-FR" altLang="fr-FR" b="1" dirty="0">
              <a:solidFill>
                <a:srgbClr val="008B6C"/>
              </a:solidFill>
            </a:endParaRPr>
          </a:p>
          <a:p>
            <a:pPr marL="259204" indent="-259204">
              <a:lnSpc>
                <a:spcPct val="81000"/>
              </a:lnSpc>
              <a:buSzPct val="45000"/>
              <a:buFontTx/>
              <a:buChar char="-"/>
              <a:defRPr/>
            </a:pPr>
            <a:endParaRPr lang="fr-FR" altLang="fr-FR" b="1" dirty="0">
              <a:solidFill>
                <a:srgbClr val="008B6C"/>
              </a:solidFill>
            </a:endParaRPr>
          </a:p>
        </p:txBody>
      </p:sp>
      <p:pic>
        <p:nvPicPr>
          <p:cNvPr id="18436" name="Picture 6" descr="Y:\Geopark\médiation\rendez-vous géologique la paléontologie sur le géosite du bois du four.JPG"/>
          <p:cNvPicPr>
            <a:picLocks noChangeAspect="1" noChangeArrowheads="1"/>
          </p:cNvPicPr>
          <p:nvPr/>
        </p:nvPicPr>
        <p:blipFill>
          <a:blip r:embed="rId3" cstate="email"/>
          <a:srcRect/>
          <a:stretch>
            <a:fillRect/>
          </a:stretch>
        </p:blipFill>
        <p:spPr bwMode="auto">
          <a:xfrm>
            <a:off x="391680" y="3513989"/>
            <a:ext cx="2420640" cy="1614410"/>
          </a:xfrm>
          <a:prstGeom prst="rect">
            <a:avLst/>
          </a:prstGeom>
          <a:noFill/>
          <a:ln w="9525">
            <a:noFill/>
            <a:miter lim="800000"/>
            <a:headEnd/>
            <a:tailEnd/>
          </a:ln>
        </p:spPr>
      </p:pic>
      <p:pic>
        <p:nvPicPr>
          <p:cNvPr id="18437" name="Picture 9" descr="Y:\Geopark\médiation\rendez-vous géologique cirque des boutières.JPG"/>
          <p:cNvPicPr>
            <a:picLocks noChangeAspect="1" noChangeArrowheads="1"/>
          </p:cNvPicPr>
          <p:nvPr/>
        </p:nvPicPr>
        <p:blipFill>
          <a:blip r:embed="rId4" cstate="email"/>
          <a:srcRect/>
          <a:stretch>
            <a:fillRect/>
          </a:stretch>
        </p:blipFill>
        <p:spPr bwMode="auto">
          <a:xfrm>
            <a:off x="3070080" y="3513989"/>
            <a:ext cx="2455200" cy="1637452"/>
          </a:xfrm>
          <a:prstGeom prst="rect">
            <a:avLst/>
          </a:prstGeom>
          <a:noFill/>
          <a:ln w="9525">
            <a:noFill/>
            <a:miter lim="800000"/>
            <a:headEnd/>
            <a:tailEnd/>
          </a:ln>
        </p:spPr>
      </p:pic>
      <p:pic>
        <p:nvPicPr>
          <p:cNvPr id="18438" name="Picture 7"/>
          <p:cNvPicPr>
            <a:picLocks noChangeAspect="1" noChangeArrowheads="1"/>
          </p:cNvPicPr>
          <p:nvPr/>
        </p:nvPicPr>
        <p:blipFill>
          <a:blip r:embed="rId5" cstate="email"/>
          <a:srcRect/>
          <a:stretch>
            <a:fillRect/>
          </a:stretch>
        </p:blipFill>
        <p:spPr bwMode="auto">
          <a:xfrm>
            <a:off x="5945760" y="3532711"/>
            <a:ext cx="2388960" cy="1595688"/>
          </a:xfrm>
          <a:prstGeom prst="rect">
            <a:avLst/>
          </a:prstGeom>
          <a:noFill/>
          <a:ln w="9525">
            <a:noFill/>
            <a:miter lim="800000"/>
            <a:headEnd/>
            <a:tailEnd/>
          </a:ln>
          <a:effectLst/>
        </p:spPr>
      </p:pic>
      <p:pic>
        <p:nvPicPr>
          <p:cNvPr id="18439" name="Picture 8"/>
          <p:cNvPicPr>
            <a:picLocks noChangeAspect="1" noChangeArrowheads="1"/>
          </p:cNvPicPr>
          <p:nvPr/>
        </p:nvPicPr>
        <p:blipFill>
          <a:blip r:embed="rId6" cstate="email"/>
          <a:srcRect/>
          <a:stretch>
            <a:fillRect/>
          </a:stretch>
        </p:blipFill>
        <p:spPr bwMode="auto">
          <a:xfrm>
            <a:off x="1916641" y="5278175"/>
            <a:ext cx="2306880" cy="1535201"/>
          </a:xfrm>
          <a:prstGeom prst="rect">
            <a:avLst/>
          </a:prstGeom>
          <a:noFill/>
          <a:ln w="9525">
            <a:noFill/>
            <a:miter lim="800000"/>
            <a:headEnd/>
            <a:tailEnd/>
          </a:ln>
          <a:effectLst/>
        </p:spPr>
      </p:pic>
      <p:pic>
        <p:nvPicPr>
          <p:cNvPr id="18440" name="Picture 9"/>
          <p:cNvPicPr>
            <a:picLocks noChangeAspect="1" noChangeArrowheads="1"/>
          </p:cNvPicPr>
          <p:nvPr/>
        </p:nvPicPr>
        <p:blipFill>
          <a:blip r:embed="rId7" cstate="email"/>
          <a:srcRect/>
          <a:stretch>
            <a:fillRect/>
          </a:stretch>
        </p:blipFill>
        <p:spPr bwMode="auto">
          <a:xfrm>
            <a:off x="4659841" y="5278175"/>
            <a:ext cx="2302560" cy="1535201"/>
          </a:xfrm>
          <a:prstGeom prst="rect">
            <a:avLst/>
          </a:prstGeom>
          <a:noFill/>
          <a:ln w="9525">
            <a:noFill/>
            <a:miter lim="800000"/>
            <a:headEnd/>
            <a:tailEnd/>
          </a:ln>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p:cNvSpPr>
            <a:spLocks noChangeArrowheads="1"/>
          </p:cNvSpPr>
          <p:nvPr/>
        </p:nvSpPr>
        <p:spPr bwMode="auto">
          <a:xfrm>
            <a:off x="849600" y="1077233"/>
            <a:ext cx="7575840" cy="983158"/>
          </a:xfrm>
          <a:prstGeom prst="rect">
            <a:avLst/>
          </a:prstGeom>
          <a:noFill/>
          <a:ln w="9525">
            <a:noFill/>
            <a:round/>
            <a:headEnd/>
            <a:tailEnd/>
          </a:ln>
          <a:effectLst/>
        </p:spPr>
        <p:txBody>
          <a:bodyPr lIns="81639" tIns="42452" rIns="81639" bIns="42452">
            <a:spAutoFit/>
          </a:bodyPr>
          <a:lstStyle/>
          <a:p>
            <a:pP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b="1" dirty="0">
              <a:solidFill>
                <a:srgbClr val="008B6C"/>
              </a:solidFill>
            </a:endParaRPr>
          </a:p>
          <a:p>
            <a:pP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b="1" dirty="0">
              <a:solidFill>
                <a:srgbClr val="008B6C"/>
              </a:solidFill>
            </a:endParaRPr>
          </a:p>
          <a:p>
            <a:pP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b="1" dirty="0">
              <a:solidFill>
                <a:srgbClr val="008B6C"/>
              </a:solidFill>
            </a:endParaRPr>
          </a:p>
          <a:p>
            <a:pP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b="1" dirty="0">
              <a:solidFill>
                <a:srgbClr val="008B6C"/>
              </a:solidFill>
            </a:endParaRPr>
          </a:p>
        </p:txBody>
      </p:sp>
      <p:sp>
        <p:nvSpPr>
          <p:cNvPr id="8194" name="Rectangle 2"/>
          <p:cNvSpPr>
            <a:spLocks noChangeArrowheads="1"/>
          </p:cNvSpPr>
          <p:nvPr/>
        </p:nvSpPr>
        <p:spPr bwMode="auto">
          <a:xfrm>
            <a:off x="36000" y="554459"/>
            <a:ext cx="7315200" cy="3924733"/>
          </a:xfrm>
          <a:prstGeom prst="rect">
            <a:avLst/>
          </a:prstGeom>
          <a:noFill/>
          <a:ln>
            <a:noFill/>
          </a:ln>
          <a:effectLst/>
        </p:spPr>
        <p:txBody>
          <a:bodyPr lIns="81639" tIns="42452" rIns="81639" bIns="42452">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5pPr>
            <a:lvl6pPr marL="2514600" indent="-228600" defTabSz="449263"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6pPr>
            <a:lvl7pPr marL="2971800" indent="-228600" defTabSz="449263"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7pPr>
            <a:lvl8pPr marL="3429000" indent="-228600" defTabSz="449263"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8pPr>
            <a:lvl9pPr marL="3886200" indent="-228600" defTabSz="449263"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9pPr>
          </a:lstStyle>
          <a:p>
            <a:pPr algn="just" eaLnBrk="1">
              <a:lnSpc>
                <a:spcPct val="81000"/>
              </a:lnSpc>
              <a:buClr>
                <a:srgbClr val="000000"/>
              </a:buClr>
              <a:buSzPct val="45000"/>
              <a:buFont typeface="Times New Roman" panose="02020603050405020304" pitchFamily="18" charset="0"/>
              <a:buNone/>
              <a:defRPr/>
            </a:pPr>
            <a:r>
              <a:rPr lang="fr-FR" altLang="fr-FR" sz="2200" b="1" u="sng" dirty="0">
                <a:solidFill>
                  <a:srgbClr val="FF6600"/>
                </a:solidFill>
              </a:rPr>
              <a:t>Une approche </a:t>
            </a:r>
            <a:r>
              <a:rPr lang="fr-FR" altLang="fr-FR" sz="2200" b="1" u="sng" dirty="0">
                <a:solidFill>
                  <a:srgbClr val="FF0000"/>
                </a:solidFill>
              </a:rPr>
              <a:t>globale</a:t>
            </a:r>
            <a:r>
              <a:rPr lang="fr-FR" altLang="fr-FR" sz="2200" b="1" u="sng" dirty="0">
                <a:solidFill>
                  <a:srgbClr val="FF6600"/>
                </a:solidFill>
              </a:rPr>
              <a:t> de la valorisation:</a:t>
            </a:r>
          </a:p>
          <a:p>
            <a:pPr eaLnBrk="1">
              <a:lnSpc>
                <a:spcPct val="81000"/>
              </a:lnSpc>
              <a:buClr>
                <a:srgbClr val="000000"/>
              </a:buClr>
              <a:buSzPct val="45000"/>
              <a:buFont typeface="Times New Roman" panose="02020603050405020304" pitchFamily="18" charset="0"/>
              <a:buNone/>
              <a:defRPr/>
            </a:pPr>
            <a:endParaRPr lang="fr-FR" altLang="fr-FR" sz="1500" b="1" dirty="0">
              <a:solidFill>
                <a:srgbClr val="008B6C"/>
              </a:solidFill>
            </a:endParaRPr>
          </a:p>
          <a:p>
            <a:pPr eaLnBrk="1">
              <a:lnSpc>
                <a:spcPct val="81000"/>
              </a:lnSpc>
              <a:buClr>
                <a:srgbClr val="000000"/>
              </a:buClr>
              <a:buSzPct val="45000"/>
              <a:buFont typeface="Times New Roman" panose="02020603050405020304" pitchFamily="18" charset="0"/>
              <a:buNone/>
              <a:defRPr/>
            </a:pPr>
            <a:endParaRPr lang="fr-FR" altLang="fr-FR" sz="1500" b="1" dirty="0">
              <a:solidFill>
                <a:srgbClr val="008B6C"/>
              </a:solidFill>
            </a:endParaRPr>
          </a:p>
          <a:p>
            <a:pPr marL="259204" indent="-259204">
              <a:lnSpc>
                <a:spcPct val="81000"/>
              </a:lnSpc>
              <a:buClr>
                <a:srgbClr val="000000"/>
              </a:buClr>
              <a:buSzPct val="45000"/>
              <a:buFontTx/>
              <a:buChar char="-"/>
              <a:defRPr/>
            </a:pPr>
            <a:r>
              <a:rPr lang="fr-FR" altLang="fr-FR" b="1" dirty="0">
                <a:solidFill>
                  <a:srgbClr val="008B6C"/>
                </a:solidFill>
              </a:rPr>
              <a:t>Humaine </a:t>
            </a:r>
          </a:p>
          <a:p>
            <a:pPr marL="259204" indent="-259204">
              <a:lnSpc>
                <a:spcPct val="81000"/>
              </a:lnSpc>
              <a:buClr>
                <a:srgbClr val="000000"/>
              </a:buClr>
              <a:buSzPct val="45000"/>
              <a:buFontTx/>
              <a:buChar char="-"/>
              <a:defRPr/>
            </a:pPr>
            <a:endParaRPr lang="fr-FR" altLang="fr-FR" b="1" dirty="0">
              <a:solidFill>
                <a:srgbClr val="008B6C"/>
              </a:solidFill>
            </a:endParaRPr>
          </a:p>
          <a:p>
            <a:pPr marL="259204" indent="-259204">
              <a:lnSpc>
                <a:spcPct val="81000"/>
              </a:lnSpc>
              <a:buClr>
                <a:srgbClr val="000000"/>
              </a:buClr>
              <a:buSzPct val="45000"/>
              <a:buFontTx/>
              <a:buChar char="-"/>
              <a:defRPr/>
            </a:pPr>
            <a:r>
              <a:rPr lang="fr-FR" altLang="fr-FR" b="1" dirty="0">
                <a:solidFill>
                  <a:srgbClr val="008B6C"/>
                </a:solidFill>
              </a:rPr>
              <a:t>Web</a:t>
            </a:r>
          </a:p>
          <a:p>
            <a:pPr marL="259204" indent="-259204">
              <a:lnSpc>
                <a:spcPct val="81000"/>
              </a:lnSpc>
              <a:buClr>
                <a:srgbClr val="000000"/>
              </a:buClr>
              <a:buSzPct val="45000"/>
              <a:buFontTx/>
              <a:buChar char="-"/>
              <a:defRPr/>
            </a:pPr>
            <a:endParaRPr lang="fr-FR" altLang="fr-FR" b="1" dirty="0">
              <a:solidFill>
                <a:srgbClr val="008B6C"/>
              </a:solidFill>
            </a:endParaRPr>
          </a:p>
          <a:p>
            <a:pPr marL="259204" indent="-259204">
              <a:lnSpc>
                <a:spcPct val="81000"/>
              </a:lnSpc>
              <a:buClr>
                <a:srgbClr val="000000"/>
              </a:buClr>
              <a:buSzPct val="45000"/>
              <a:buFontTx/>
              <a:buChar char="-"/>
              <a:defRPr/>
            </a:pPr>
            <a:r>
              <a:rPr lang="fr-FR" altLang="fr-FR" b="1" dirty="0">
                <a:solidFill>
                  <a:srgbClr val="008B6C"/>
                </a:solidFill>
              </a:rPr>
              <a:t>Papier: guide balade + guide tout savoir sur le </a:t>
            </a:r>
            <a:r>
              <a:rPr lang="fr-FR" altLang="fr-FR" b="1" dirty="0" err="1">
                <a:solidFill>
                  <a:srgbClr val="008B6C"/>
                </a:solidFill>
              </a:rPr>
              <a:t>Géoparc</a:t>
            </a:r>
            <a:r>
              <a:rPr lang="fr-FR" altLang="fr-FR" b="1" dirty="0">
                <a:solidFill>
                  <a:srgbClr val="008B6C"/>
                </a:solidFill>
              </a:rPr>
              <a:t> + carte découverte</a:t>
            </a:r>
          </a:p>
          <a:p>
            <a:pPr marL="259204" indent="-259204">
              <a:lnSpc>
                <a:spcPct val="81000"/>
              </a:lnSpc>
              <a:buClr>
                <a:srgbClr val="000000"/>
              </a:buClr>
              <a:buSzPct val="45000"/>
              <a:buFontTx/>
              <a:buChar char="-"/>
              <a:defRPr/>
            </a:pPr>
            <a:endParaRPr lang="fr-FR" altLang="fr-FR" b="1" dirty="0">
              <a:solidFill>
                <a:srgbClr val="008B6C"/>
              </a:solidFill>
            </a:endParaRPr>
          </a:p>
          <a:p>
            <a:pPr marL="259204" indent="-259204">
              <a:lnSpc>
                <a:spcPct val="81000"/>
              </a:lnSpc>
              <a:buClr>
                <a:srgbClr val="000000"/>
              </a:buClr>
              <a:buSzPct val="45000"/>
              <a:buFontTx/>
              <a:buChar char="-"/>
              <a:defRPr/>
            </a:pPr>
            <a:r>
              <a:rPr lang="fr-FR" altLang="fr-FR" b="1" dirty="0">
                <a:solidFill>
                  <a:srgbClr val="008B6C"/>
                </a:solidFill>
              </a:rPr>
              <a:t>Numérique: Geotrek + projet de réalité augmentée et virtuelle</a:t>
            </a:r>
          </a:p>
          <a:p>
            <a:pPr marL="259204" indent="-259204">
              <a:lnSpc>
                <a:spcPct val="81000"/>
              </a:lnSpc>
              <a:buClr>
                <a:srgbClr val="000000"/>
              </a:buClr>
              <a:buSzPct val="45000"/>
              <a:buFontTx/>
              <a:buChar char="-"/>
              <a:defRPr/>
            </a:pPr>
            <a:endParaRPr lang="fr-FR" altLang="fr-FR" b="1" dirty="0">
              <a:solidFill>
                <a:srgbClr val="008B6C"/>
              </a:solidFill>
            </a:endParaRPr>
          </a:p>
          <a:p>
            <a:pPr marL="259204" indent="-259204">
              <a:lnSpc>
                <a:spcPct val="81000"/>
              </a:lnSpc>
              <a:buClr>
                <a:srgbClr val="000000"/>
              </a:buClr>
              <a:buSzPct val="45000"/>
              <a:buFontTx/>
              <a:buChar char="-"/>
              <a:defRPr/>
            </a:pPr>
            <a:r>
              <a:rPr lang="fr-FR" altLang="fr-FR" b="1" dirty="0">
                <a:solidFill>
                  <a:srgbClr val="008B6C"/>
                </a:solidFill>
              </a:rPr>
              <a:t>Physique: sentiers et mobiliers d’interprétation + muséographie</a:t>
            </a:r>
          </a:p>
          <a:p>
            <a:pPr marL="259204" indent="-259204">
              <a:lnSpc>
                <a:spcPct val="81000"/>
              </a:lnSpc>
              <a:buClr>
                <a:srgbClr val="000000"/>
              </a:buClr>
              <a:buSzPct val="45000"/>
              <a:buFontTx/>
              <a:buChar char="-"/>
              <a:defRPr/>
            </a:pPr>
            <a:endParaRPr lang="fr-FR" altLang="fr-FR" b="1" dirty="0">
              <a:solidFill>
                <a:srgbClr val="008B6C"/>
              </a:solidFill>
            </a:endParaRPr>
          </a:p>
          <a:p>
            <a:pPr marL="259204" indent="-259204">
              <a:lnSpc>
                <a:spcPct val="81000"/>
              </a:lnSpc>
              <a:buClr>
                <a:srgbClr val="000000"/>
              </a:buClr>
              <a:buSzPct val="45000"/>
              <a:buFontTx/>
              <a:buChar char="-"/>
              <a:defRPr/>
            </a:pPr>
            <a:endParaRPr lang="fr-FR" altLang="fr-FR" b="1" dirty="0">
              <a:solidFill>
                <a:srgbClr val="008B6C"/>
              </a:solidFill>
            </a:endParaRPr>
          </a:p>
          <a:p>
            <a:pPr marL="259204" indent="-259204">
              <a:lnSpc>
                <a:spcPct val="81000"/>
              </a:lnSpc>
              <a:buClr>
                <a:srgbClr val="000000"/>
              </a:buClr>
              <a:buSzPct val="45000"/>
              <a:buFontTx/>
              <a:buChar char="-"/>
              <a:defRPr/>
            </a:pPr>
            <a:endParaRPr lang="fr-FR" altLang="fr-FR" b="1" dirty="0">
              <a:solidFill>
                <a:srgbClr val="008B6C"/>
              </a:solidFill>
            </a:endParaRPr>
          </a:p>
        </p:txBody>
      </p:sp>
      <p:pic>
        <p:nvPicPr>
          <p:cNvPr id="20484" name="Image 1"/>
          <p:cNvPicPr>
            <a:picLocks noChangeAspect="1" noChangeArrowheads="1"/>
          </p:cNvPicPr>
          <p:nvPr/>
        </p:nvPicPr>
        <p:blipFill>
          <a:blip r:embed="rId3" cstate="email"/>
          <a:srcRect/>
          <a:stretch>
            <a:fillRect/>
          </a:stretch>
        </p:blipFill>
        <p:spPr bwMode="auto">
          <a:xfrm>
            <a:off x="179512" y="3717032"/>
            <a:ext cx="2184480" cy="1614410"/>
          </a:xfrm>
          <a:prstGeom prst="rect">
            <a:avLst/>
          </a:prstGeom>
          <a:noFill/>
          <a:ln w="9525">
            <a:noFill/>
            <a:miter lim="800000"/>
            <a:headEnd/>
            <a:tailEnd/>
          </a:ln>
        </p:spPr>
      </p:pic>
      <p:pic>
        <p:nvPicPr>
          <p:cNvPr id="20485" name="Image 2"/>
          <p:cNvPicPr>
            <a:picLocks noChangeAspect="1" noChangeArrowheads="1"/>
          </p:cNvPicPr>
          <p:nvPr/>
        </p:nvPicPr>
        <p:blipFill>
          <a:blip r:embed="rId4" cstate="email"/>
          <a:srcRect/>
          <a:stretch>
            <a:fillRect/>
          </a:stretch>
        </p:blipFill>
        <p:spPr bwMode="auto">
          <a:xfrm>
            <a:off x="2808001" y="3467885"/>
            <a:ext cx="1933920" cy="2623955"/>
          </a:xfrm>
          <a:prstGeom prst="rect">
            <a:avLst/>
          </a:prstGeom>
          <a:noFill/>
          <a:ln w="9525">
            <a:noFill/>
            <a:miter lim="800000"/>
            <a:headEnd/>
            <a:tailEnd/>
          </a:ln>
        </p:spPr>
      </p:pic>
      <p:pic>
        <p:nvPicPr>
          <p:cNvPr id="4" name="Image 3"/>
          <p:cNvPicPr>
            <a:picLocks noChangeAspect="1"/>
          </p:cNvPicPr>
          <p:nvPr/>
        </p:nvPicPr>
        <p:blipFill>
          <a:blip r:embed="rId5" cstate="email"/>
          <a:stretch>
            <a:fillRect/>
          </a:stretch>
        </p:blipFill>
        <p:spPr>
          <a:xfrm rot="780052">
            <a:off x="242674" y="5305594"/>
            <a:ext cx="1841516" cy="1382665"/>
          </a:xfrm>
          <a:prstGeom prst="rect">
            <a:avLst/>
          </a:prstGeom>
          <a:ln>
            <a:noFill/>
          </a:ln>
          <a:effectLst>
            <a:softEdge rad="112500"/>
          </a:effectLst>
        </p:spPr>
      </p:pic>
      <p:pic>
        <p:nvPicPr>
          <p:cNvPr id="5" name="Image 4"/>
          <p:cNvPicPr>
            <a:picLocks noChangeAspect="1"/>
          </p:cNvPicPr>
          <p:nvPr/>
        </p:nvPicPr>
        <p:blipFill>
          <a:blip r:embed="rId6" cstate="email"/>
          <a:stretch>
            <a:fillRect/>
          </a:stretch>
        </p:blipFill>
        <p:spPr>
          <a:xfrm rot="21045183">
            <a:off x="5033737" y="3752775"/>
            <a:ext cx="3707524" cy="19089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Image 6"/>
          <p:cNvPicPr>
            <a:picLocks noChangeAspect="1" noChangeArrowheads="1"/>
          </p:cNvPicPr>
          <p:nvPr/>
        </p:nvPicPr>
        <p:blipFill>
          <a:blip r:embed="rId7" cstate="email"/>
          <a:srcRect/>
          <a:stretch>
            <a:fillRect/>
          </a:stretch>
        </p:blipFill>
        <p:spPr bwMode="auto">
          <a:xfrm rot="16200000">
            <a:off x="7093816" y="870437"/>
            <a:ext cx="2205583" cy="1494416"/>
          </a:xfrm>
          <a:prstGeom prst="rect">
            <a:avLst/>
          </a:prstGeom>
          <a:noFill/>
          <a:ln>
            <a:noFill/>
          </a:ln>
          <a:effectLst>
            <a:outerShdw blurRad="292100" dist="139700" dir="2700000" algn="tl" rotWithShape="0">
              <a:srgbClr val="333333">
                <a:alpha val="64999"/>
              </a:srgbClr>
            </a:outerShdw>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Image 4"/>
          <p:cNvPicPr>
            <a:picLocks noChangeAspect="1" noChangeArrowheads="1"/>
          </p:cNvPicPr>
          <p:nvPr/>
        </p:nvPicPr>
        <p:blipFill>
          <a:blip r:embed="rId2" cstate="email"/>
          <a:srcRect/>
          <a:stretch>
            <a:fillRect/>
          </a:stretch>
        </p:blipFill>
        <p:spPr bwMode="auto">
          <a:xfrm>
            <a:off x="-12961" y="0"/>
            <a:ext cx="9144001" cy="6858000"/>
          </a:xfrm>
          <a:prstGeom prst="rect">
            <a:avLst/>
          </a:prstGeom>
          <a:noFill/>
          <a:ln w="9525">
            <a:noFill/>
            <a:miter lim="800000"/>
            <a:headEnd/>
            <a:tailEnd/>
          </a:ln>
        </p:spPr>
      </p:pic>
      <p:sp>
        <p:nvSpPr>
          <p:cNvPr id="3" name="ZoneTexte 2"/>
          <p:cNvSpPr txBox="1"/>
          <p:nvPr/>
        </p:nvSpPr>
        <p:spPr>
          <a:xfrm>
            <a:off x="313920" y="423404"/>
            <a:ext cx="8491680" cy="5655281"/>
          </a:xfrm>
          <a:prstGeom prst="rect">
            <a:avLst/>
          </a:prstGeom>
          <a:noFill/>
        </p:spPr>
        <p:txBody>
          <a:bodyPr lIns="82945" tIns="41473" rIns="82945" bIns="41473">
            <a:spAutoFit/>
          </a:bodyPr>
          <a:lstStyle/>
          <a:p>
            <a:pPr algn="just" eaLnBrk="1">
              <a:lnSpc>
                <a:spcPct val="81000"/>
              </a:lnSpc>
              <a:buClr>
                <a:srgbClr val="000000"/>
              </a:buClr>
              <a:buSzPct val="45000"/>
              <a:buFont typeface="Times New Roman" panose="02020603050405020304" pitchFamily="18" charset="0"/>
              <a:buNone/>
              <a:defRPr/>
            </a:pPr>
            <a:r>
              <a:rPr lang="fr-FR" altLang="fr-FR" sz="3300" b="1" dirty="0">
                <a:solidFill>
                  <a:srgbClr val="FF6600"/>
                </a:solidFill>
                <a:effectLst>
                  <a:outerShdw blurRad="38100" dist="38100" dir="2700000" algn="tl">
                    <a:srgbClr val="000000">
                      <a:alpha val="43137"/>
                    </a:srgbClr>
                  </a:outerShdw>
                </a:effectLst>
                <a:latin typeface="Arial" panose="020B0604020202020204" pitchFamily="34" charset="0"/>
              </a:rPr>
              <a:t>Un bilan chiffré:</a:t>
            </a:r>
          </a:p>
          <a:p>
            <a:pPr algn="just" eaLnBrk="1">
              <a:lnSpc>
                <a:spcPct val="81000"/>
              </a:lnSpc>
              <a:buClr>
                <a:srgbClr val="000000"/>
              </a:buClr>
              <a:buSzPct val="45000"/>
              <a:buFont typeface="Times New Roman" panose="02020603050405020304" pitchFamily="18" charset="0"/>
              <a:buNone/>
              <a:defRPr/>
            </a:pPr>
            <a:endParaRPr lang="fr-FR" altLang="fr-FR" b="1" dirty="0">
              <a:solidFill>
                <a:srgbClr val="FF6600"/>
              </a:solidFill>
              <a:effectLst>
                <a:outerShdw blurRad="38100" dist="38100" dir="2700000" algn="tl">
                  <a:srgbClr val="000000">
                    <a:alpha val="43137"/>
                  </a:srgbClr>
                </a:outerShdw>
              </a:effectLst>
              <a:latin typeface="Arial" panose="020B0604020202020204" pitchFamily="34" charset="0"/>
            </a:endParaRPr>
          </a:p>
          <a:p>
            <a:pPr algn="just" eaLnBrk="1">
              <a:lnSpc>
                <a:spcPct val="81000"/>
              </a:lnSpc>
              <a:buClr>
                <a:srgbClr val="000000"/>
              </a:buClr>
              <a:buSzPct val="45000"/>
              <a:buFont typeface="Times New Roman" panose="02020603050405020304" pitchFamily="18" charset="0"/>
              <a:buNone/>
              <a:defRPr/>
            </a:pPr>
            <a:r>
              <a:rPr lang="fr-FR" altLang="fr-FR" b="1" dirty="0">
                <a:solidFill>
                  <a:schemeClr val="bg1"/>
                </a:solidFill>
                <a:effectLst>
                  <a:outerShdw blurRad="38100" dist="38100" dir="2700000" algn="tl">
                    <a:srgbClr val="000000">
                      <a:alpha val="43137"/>
                    </a:srgbClr>
                  </a:outerShdw>
                </a:effectLst>
                <a:latin typeface="Arial" panose="020B0604020202020204" pitchFamily="34" charset="0"/>
              </a:rPr>
              <a:t>50 </a:t>
            </a:r>
            <a:r>
              <a:rPr lang="fr-FR" altLang="fr-FR" b="1" dirty="0" err="1">
                <a:solidFill>
                  <a:schemeClr val="bg1"/>
                </a:solidFill>
                <a:effectLst>
                  <a:outerShdw blurRad="38100" dist="38100" dir="2700000" algn="tl">
                    <a:srgbClr val="000000">
                      <a:alpha val="43137"/>
                    </a:srgbClr>
                  </a:outerShdw>
                </a:effectLst>
                <a:latin typeface="Arial" panose="020B0604020202020204" pitchFamily="34" charset="0"/>
              </a:rPr>
              <a:t>géosites</a:t>
            </a:r>
            <a:r>
              <a:rPr lang="fr-FR" altLang="fr-FR" b="1" dirty="0">
                <a:solidFill>
                  <a:schemeClr val="bg1"/>
                </a:solidFill>
                <a:effectLst>
                  <a:outerShdw blurRad="38100" dist="38100" dir="2700000" algn="tl">
                    <a:srgbClr val="000000">
                      <a:alpha val="43137"/>
                    </a:srgbClr>
                  </a:outerShdw>
                </a:effectLst>
                <a:latin typeface="Arial" panose="020B0604020202020204" pitchFamily="34" charset="0"/>
              </a:rPr>
              <a:t> ouverts au public signalés par 80 </a:t>
            </a:r>
            <a:r>
              <a:rPr lang="fr-FR" altLang="fr-FR" b="1" dirty="0" err="1">
                <a:solidFill>
                  <a:schemeClr val="bg1"/>
                </a:solidFill>
                <a:effectLst>
                  <a:outerShdw blurRad="38100" dist="38100" dir="2700000" algn="tl">
                    <a:srgbClr val="000000">
                      <a:alpha val="43137"/>
                    </a:srgbClr>
                  </a:outerShdw>
                </a:effectLst>
                <a:latin typeface="Arial" panose="020B0604020202020204" pitchFamily="34" charset="0"/>
              </a:rPr>
              <a:t>géototems</a:t>
            </a:r>
            <a:endParaRPr lang="fr-FR" altLang="fr-FR" b="1" dirty="0">
              <a:solidFill>
                <a:schemeClr val="bg1"/>
              </a:solidFill>
              <a:effectLst>
                <a:outerShdw blurRad="38100" dist="38100" dir="2700000" algn="tl">
                  <a:srgbClr val="000000">
                    <a:alpha val="43137"/>
                  </a:srgbClr>
                </a:outerShdw>
              </a:effectLst>
              <a:latin typeface="Arial" panose="020B0604020202020204" pitchFamily="34" charset="0"/>
            </a:endParaRPr>
          </a:p>
          <a:p>
            <a:pPr algn="just" eaLnBrk="1">
              <a:lnSpc>
                <a:spcPct val="81000"/>
              </a:lnSpc>
              <a:buClr>
                <a:srgbClr val="000000"/>
              </a:buClr>
              <a:buSzPct val="45000"/>
              <a:buFont typeface="Times New Roman" panose="02020603050405020304" pitchFamily="18" charset="0"/>
              <a:buNone/>
              <a:defRPr/>
            </a:pPr>
            <a:endParaRPr lang="fr-FR" altLang="fr-FR" b="1" dirty="0">
              <a:solidFill>
                <a:schemeClr val="bg1"/>
              </a:solidFill>
              <a:effectLst>
                <a:outerShdw blurRad="38100" dist="38100" dir="2700000" algn="tl">
                  <a:srgbClr val="000000">
                    <a:alpha val="43137"/>
                  </a:srgbClr>
                </a:outerShdw>
              </a:effectLst>
              <a:latin typeface="Arial" panose="020B0604020202020204" pitchFamily="34" charset="0"/>
            </a:endParaRPr>
          </a:p>
          <a:p>
            <a:pPr algn="just" eaLnBrk="1">
              <a:lnSpc>
                <a:spcPct val="81000"/>
              </a:lnSpc>
              <a:buClr>
                <a:srgbClr val="000000"/>
              </a:buClr>
              <a:buSzPct val="45000"/>
              <a:buFont typeface="Times New Roman" panose="02020603050405020304" pitchFamily="18" charset="0"/>
              <a:buNone/>
              <a:defRPr/>
            </a:pPr>
            <a:r>
              <a:rPr lang="fr-FR" altLang="fr-FR" b="1" dirty="0">
                <a:solidFill>
                  <a:schemeClr val="bg1"/>
                </a:solidFill>
                <a:effectLst>
                  <a:outerShdw blurRad="38100" dist="38100" dir="2700000" algn="tl">
                    <a:srgbClr val="000000">
                      <a:alpha val="43137"/>
                    </a:srgbClr>
                  </a:outerShdw>
                </a:effectLst>
                <a:latin typeface="Arial" panose="020B0604020202020204" pitchFamily="34" charset="0"/>
              </a:rPr>
              <a:t>29 sites aménagés avec de nouveaux mobiliers d’interprétations depuis 2014</a:t>
            </a:r>
          </a:p>
          <a:p>
            <a:pPr algn="just" eaLnBrk="1">
              <a:lnSpc>
                <a:spcPct val="81000"/>
              </a:lnSpc>
              <a:buClr>
                <a:srgbClr val="000000"/>
              </a:buClr>
              <a:buSzPct val="45000"/>
              <a:buFont typeface="Times New Roman" panose="02020603050405020304" pitchFamily="18" charset="0"/>
              <a:buNone/>
              <a:defRPr/>
            </a:pPr>
            <a:endParaRPr lang="fr-FR" altLang="fr-FR" b="1" dirty="0">
              <a:solidFill>
                <a:schemeClr val="bg1"/>
              </a:solidFill>
              <a:effectLst>
                <a:outerShdw blurRad="38100" dist="38100" dir="2700000" algn="tl">
                  <a:srgbClr val="000000">
                    <a:alpha val="43137"/>
                  </a:srgbClr>
                </a:outerShdw>
              </a:effectLst>
              <a:latin typeface="Arial" panose="020B0604020202020204" pitchFamily="34" charset="0"/>
            </a:endParaRPr>
          </a:p>
          <a:p>
            <a:pPr algn="just" eaLnBrk="1">
              <a:lnSpc>
                <a:spcPct val="81000"/>
              </a:lnSpc>
              <a:buClr>
                <a:srgbClr val="000000"/>
              </a:buClr>
              <a:buSzPct val="45000"/>
              <a:buFont typeface="Times New Roman" panose="02020603050405020304" pitchFamily="18" charset="0"/>
              <a:buNone/>
              <a:defRPr/>
            </a:pPr>
            <a:r>
              <a:rPr lang="fr-FR" altLang="fr-FR" b="1" dirty="0">
                <a:solidFill>
                  <a:schemeClr val="bg1"/>
                </a:solidFill>
                <a:effectLst>
                  <a:outerShdw blurRad="38100" dist="38100" dir="2700000" algn="tl">
                    <a:srgbClr val="000000">
                      <a:alpha val="43137"/>
                    </a:srgbClr>
                  </a:outerShdw>
                </a:effectLst>
                <a:latin typeface="Arial" panose="020B0604020202020204" pitchFamily="34" charset="0"/>
              </a:rPr>
              <a:t>4510 participants sur 126 événements des Rendez-vous géologiques depuis 2013</a:t>
            </a:r>
          </a:p>
          <a:p>
            <a:pPr algn="just" eaLnBrk="1">
              <a:lnSpc>
                <a:spcPct val="81000"/>
              </a:lnSpc>
              <a:buClr>
                <a:srgbClr val="000000"/>
              </a:buClr>
              <a:buSzPct val="45000"/>
              <a:buFont typeface="Times New Roman" panose="02020603050405020304" pitchFamily="18" charset="0"/>
              <a:buNone/>
              <a:defRPr/>
            </a:pPr>
            <a:endParaRPr lang="fr-FR" altLang="fr-FR" b="1" dirty="0">
              <a:solidFill>
                <a:schemeClr val="bg1"/>
              </a:solidFill>
              <a:effectLst>
                <a:outerShdw blurRad="38100" dist="38100" dir="2700000" algn="tl">
                  <a:srgbClr val="000000">
                    <a:alpha val="43137"/>
                  </a:srgbClr>
                </a:outerShdw>
              </a:effectLst>
              <a:latin typeface="Arial" panose="020B0604020202020204" pitchFamily="34" charset="0"/>
            </a:endParaRPr>
          </a:p>
          <a:p>
            <a:pPr algn="just" eaLnBrk="1">
              <a:lnSpc>
                <a:spcPct val="81000"/>
              </a:lnSpc>
              <a:buClr>
                <a:srgbClr val="000000"/>
              </a:buClr>
              <a:buSzPct val="45000"/>
              <a:buFont typeface="Times New Roman" panose="02020603050405020304" pitchFamily="18" charset="0"/>
              <a:buNone/>
              <a:defRPr/>
            </a:pPr>
            <a:r>
              <a:rPr lang="fr-FR" altLang="fr-FR" b="1" dirty="0">
                <a:solidFill>
                  <a:schemeClr val="bg1"/>
                </a:solidFill>
                <a:effectLst>
                  <a:outerShdw blurRad="38100" dist="38100" dir="2700000" algn="tl">
                    <a:srgbClr val="000000">
                      <a:alpha val="43137"/>
                    </a:srgbClr>
                  </a:outerShdw>
                </a:effectLst>
                <a:latin typeface="Arial" panose="020B0604020202020204" pitchFamily="34" charset="0"/>
              </a:rPr>
              <a:t>237 professionnels du tourisme ont assisté à 13 journées de formation </a:t>
            </a:r>
          </a:p>
          <a:p>
            <a:pPr algn="just" eaLnBrk="1">
              <a:lnSpc>
                <a:spcPct val="81000"/>
              </a:lnSpc>
              <a:buClr>
                <a:srgbClr val="000000"/>
              </a:buClr>
              <a:buSzPct val="45000"/>
              <a:buFont typeface="Times New Roman" panose="02020603050405020304" pitchFamily="18" charset="0"/>
              <a:buNone/>
              <a:defRPr/>
            </a:pPr>
            <a:endParaRPr lang="fr-FR" altLang="fr-FR" b="1" dirty="0">
              <a:solidFill>
                <a:schemeClr val="bg1"/>
              </a:solidFill>
              <a:effectLst>
                <a:outerShdw blurRad="38100" dist="38100" dir="2700000" algn="tl">
                  <a:srgbClr val="000000">
                    <a:alpha val="43137"/>
                  </a:srgbClr>
                </a:outerShdw>
              </a:effectLst>
              <a:latin typeface="Arial" panose="020B0604020202020204" pitchFamily="34" charset="0"/>
            </a:endParaRPr>
          </a:p>
          <a:p>
            <a:pPr algn="just" eaLnBrk="1">
              <a:lnSpc>
                <a:spcPct val="81000"/>
              </a:lnSpc>
              <a:buClr>
                <a:srgbClr val="000000"/>
              </a:buClr>
              <a:buSzPct val="45000"/>
              <a:buFont typeface="Times New Roman" panose="02020603050405020304" pitchFamily="18" charset="0"/>
              <a:buNone/>
              <a:defRPr/>
            </a:pPr>
            <a:r>
              <a:rPr lang="fr-FR" altLang="fr-FR" b="1" dirty="0">
                <a:solidFill>
                  <a:schemeClr val="bg1"/>
                </a:solidFill>
                <a:effectLst>
                  <a:outerShdw blurRad="38100" dist="38100" dir="2700000" algn="tl">
                    <a:srgbClr val="000000">
                      <a:alpha val="43137"/>
                    </a:srgbClr>
                  </a:outerShdw>
                </a:effectLst>
                <a:latin typeface="Arial" panose="020B0604020202020204" pitchFamily="34" charset="0"/>
              </a:rPr>
              <a:t>3 actions de recherches avec des laboratoires universitaires partenaires</a:t>
            </a:r>
          </a:p>
          <a:p>
            <a:pPr algn="just" eaLnBrk="1">
              <a:lnSpc>
                <a:spcPct val="81000"/>
              </a:lnSpc>
              <a:buClr>
                <a:srgbClr val="000000"/>
              </a:buClr>
              <a:buSzPct val="45000"/>
              <a:buFont typeface="Times New Roman" panose="02020603050405020304" pitchFamily="18" charset="0"/>
              <a:buNone/>
              <a:defRPr/>
            </a:pPr>
            <a:endParaRPr lang="fr-FR" altLang="fr-FR" b="1" dirty="0">
              <a:solidFill>
                <a:schemeClr val="bg1"/>
              </a:solidFill>
              <a:effectLst>
                <a:outerShdw blurRad="38100" dist="38100" dir="2700000" algn="tl">
                  <a:srgbClr val="000000">
                    <a:alpha val="43137"/>
                  </a:srgbClr>
                </a:outerShdw>
              </a:effectLst>
              <a:latin typeface="Arial" panose="020B0604020202020204" pitchFamily="34" charset="0"/>
            </a:endParaRPr>
          </a:p>
          <a:p>
            <a:pPr algn="just" eaLnBrk="1">
              <a:lnSpc>
                <a:spcPct val="81000"/>
              </a:lnSpc>
              <a:buClr>
                <a:srgbClr val="000000"/>
              </a:buClr>
              <a:buSzPct val="45000"/>
              <a:buFont typeface="Times New Roman" panose="02020603050405020304" pitchFamily="18" charset="0"/>
              <a:buNone/>
              <a:defRPr/>
            </a:pPr>
            <a:r>
              <a:rPr lang="fr-FR" altLang="fr-FR" b="1" dirty="0">
                <a:solidFill>
                  <a:schemeClr val="bg1"/>
                </a:solidFill>
                <a:effectLst>
                  <a:outerShdw blurRad="38100" dist="38100" dir="2700000" algn="tl">
                    <a:srgbClr val="000000">
                      <a:alpha val="43137"/>
                    </a:srgbClr>
                  </a:outerShdw>
                </a:effectLst>
                <a:latin typeface="Arial" panose="020B0604020202020204" pitchFamily="34" charset="0"/>
              </a:rPr>
              <a:t>6 éditions ou partenariats d’édition</a:t>
            </a:r>
          </a:p>
          <a:p>
            <a:pPr algn="just" eaLnBrk="1">
              <a:lnSpc>
                <a:spcPct val="81000"/>
              </a:lnSpc>
              <a:buClr>
                <a:srgbClr val="000000"/>
              </a:buClr>
              <a:buSzPct val="45000"/>
              <a:buFont typeface="Times New Roman" panose="02020603050405020304" pitchFamily="18" charset="0"/>
              <a:buNone/>
              <a:defRPr/>
            </a:pPr>
            <a:endParaRPr lang="fr-FR" altLang="fr-FR" b="1" dirty="0">
              <a:solidFill>
                <a:schemeClr val="bg1"/>
              </a:solidFill>
              <a:effectLst>
                <a:outerShdw blurRad="38100" dist="38100" dir="2700000" algn="tl">
                  <a:srgbClr val="000000">
                    <a:alpha val="43137"/>
                  </a:srgbClr>
                </a:outerShdw>
              </a:effectLst>
              <a:latin typeface="Arial" panose="020B0604020202020204" pitchFamily="34" charset="0"/>
            </a:endParaRPr>
          </a:p>
          <a:p>
            <a:pPr algn="just" eaLnBrk="1">
              <a:lnSpc>
                <a:spcPct val="81000"/>
              </a:lnSpc>
              <a:buClr>
                <a:srgbClr val="000000"/>
              </a:buClr>
              <a:buSzPct val="45000"/>
              <a:buFont typeface="Times New Roman" panose="02020603050405020304" pitchFamily="18" charset="0"/>
              <a:buNone/>
              <a:defRPr/>
            </a:pPr>
            <a:r>
              <a:rPr lang="fr-FR" altLang="fr-FR" b="1" dirty="0">
                <a:solidFill>
                  <a:schemeClr val="bg1"/>
                </a:solidFill>
                <a:effectLst>
                  <a:outerShdw blurRad="38100" dist="38100" dir="2700000" algn="tl">
                    <a:srgbClr val="000000">
                      <a:alpha val="43137"/>
                    </a:srgbClr>
                  </a:outerShdw>
                </a:effectLst>
                <a:latin typeface="Arial" panose="020B0604020202020204" pitchFamily="34" charset="0"/>
              </a:rPr>
              <a:t>5 expositions itinérantes </a:t>
            </a:r>
          </a:p>
          <a:p>
            <a:pPr algn="just" eaLnBrk="1">
              <a:lnSpc>
                <a:spcPct val="81000"/>
              </a:lnSpc>
              <a:buClr>
                <a:srgbClr val="000000"/>
              </a:buClr>
              <a:buSzPct val="45000"/>
              <a:buFont typeface="Times New Roman" panose="02020603050405020304" pitchFamily="18" charset="0"/>
              <a:buNone/>
              <a:defRPr/>
            </a:pPr>
            <a:endParaRPr lang="fr-FR" altLang="fr-FR" b="1" u="sng" dirty="0">
              <a:solidFill>
                <a:schemeClr val="bg1"/>
              </a:solidFill>
              <a:effectLst>
                <a:outerShdw blurRad="38100" dist="38100" dir="2700000" algn="tl">
                  <a:srgbClr val="000000">
                    <a:alpha val="43137"/>
                  </a:srgbClr>
                </a:outerShdw>
              </a:effectLst>
              <a:latin typeface="Arial" panose="020B0604020202020204" pitchFamily="34" charset="0"/>
            </a:endParaRPr>
          </a:p>
          <a:p>
            <a:pPr algn="just" eaLnBrk="1">
              <a:lnSpc>
                <a:spcPct val="81000"/>
              </a:lnSpc>
              <a:buClr>
                <a:srgbClr val="000000"/>
              </a:buClr>
              <a:buSzPct val="45000"/>
              <a:buFont typeface="Times New Roman" panose="02020603050405020304" pitchFamily="18" charset="0"/>
              <a:buNone/>
              <a:defRPr/>
            </a:pPr>
            <a:r>
              <a:rPr lang="fr-FR" altLang="fr-FR" b="1" u="sng" dirty="0">
                <a:solidFill>
                  <a:schemeClr val="bg1"/>
                </a:solidFill>
                <a:effectLst>
                  <a:outerShdw blurRad="38100" dist="38100" dir="2700000" algn="tl">
                    <a:srgbClr val="000000">
                      <a:alpha val="43137"/>
                    </a:srgbClr>
                  </a:outerShdw>
                </a:effectLst>
                <a:latin typeface="Arial" panose="020B0604020202020204" pitchFamily="34" charset="0"/>
              </a:rPr>
              <a:t>8,5/10: note de satisfaction moyenne de e-réputation sur les </a:t>
            </a:r>
            <a:r>
              <a:rPr lang="fr-FR" altLang="fr-FR" b="1" u="sng" dirty="0" err="1">
                <a:solidFill>
                  <a:schemeClr val="bg1"/>
                </a:solidFill>
                <a:effectLst>
                  <a:outerShdw blurRad="38100" dist="38100" dir="2700000" algn="tl">
                    <a:srgbClr val="000000">
                      <a:alpha val="43137"/>
                    </a:srgbClr>
                  </a:outerShdw>
                </a:effectLst>
                <a:latin typeface="Arial" panose="020B0604020202020204" pitchFamily="34" charset="0"/>
              </a:rPr>
              <a:t>géosites</a:t>
            </a:r>
            <a:endParaRPr lang="fr-FR" altLang="fr-FR" b="1" u="sng" dirty="0">
              <a:solidFill>
                <a:schemeClr val="bg1"/>
              </a:solidFill>
              <a:effectLst>
                <a:outerShdw blurRad="38100" dist="38100" dir="2700000" algn="tl">
                  <a:srgbClr val="000000">
                    <a:alpha val="43137"/>
                  </a:srgbClr>
                </a:outerShdw>
              </a:effectLst>
              <a:latin typeface="Arial" panose="020B0604020202020204" pitchFamily="34" charset="0"/>
            </a:endParaRPr>
          </a:p>
          <a:p>
            <a:pPr algn="just" eaLnBrk="1">
              <a:lnSpc>
                <a:spcPct val="81000"/>
              </a:lnSpc>
              <a:buClr>
                <a:srgbClr val="000000"/>
              </a:buClr>
              <a:buSzPct val="45000"/>
              <a:buFont typeface="Times New Roman" panose="02020603050405020304" pitchFamily="18" charset="0"/>
              <a:buNone/>
              <a:defRPr/>
            </a:pPr>
            <a:endParaRPr lang="fr-FR" altLang="fr-FR" b="1" u="sng"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endParaRPr>
          </a:p>
          <a:p>
            <a:pPr algn="just" eaLnBrk="1">
              <a:lnSpc>
                <a:spcPct val="81000"/>
              </a:lnSpc>
              <a:buClr>
                <a:srgbClr val="000000"/>
              </a:buClr>
              <a:buSzPct val="45000"/>
              <a:buFont typeface="Times New Roman" panose="02020603050405020304" pitchFamily="18" charset="0"/>
              <a:buNone/>
              <a:defRPr/>
            </a:pPr>
            <a:endParaRPr lang="fr-FR" altLang="fr-FR" b="1" u="sng"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endParaRPr>
          </a:p>
          <a:p>
            <a:pPr algn="just" eaLnBrk="1">
              <a:lnSpc>
                <a:spcPct val="81000"/>
              </a:lnSpc>
              <a:buClr>
                <a:srgbClr val="000000"/>
              </a:buClr>
              <a:buSzPct val="45000"/>
              <a:buFont typeface="Times New Roman" panose="02020603050405020304" pitchFamily="18" charset="0"/>
              <a:buNone/>
              <a:defRPr/>
            </a:pPr>
            <a:endParaRPr lang="fr-FR" altLang="fr-FR" b="1" u="sng"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endParaRPr>
          </a:p>
          <a:p>
            <a:pPr algn="just" eaLnBrk="1">
              <a:lnSpc>
                <a:spcPct val="81000"/>
              </a:lnSpc>
              <a:buClr>
                <a:srgbClr val="000000"/>
              </a:buClr>
              <a:buSzPct val="45000"/>
              <a:buFont typeface="Times New Roman" panose="02020603050405020304" pitchFamily="18" charset="0"/>
              <a:buNone/>
              <a:defRPr/>
            </a:pPr>
            <a:r>
              <a:rPr lang="fr-FR" altLang="fr-FR" b="1" u="sng" dirty="0">
                <a:solidFill>
                  <a:srgbClr val="FF0000"/>
                </a:solidFill>
                <a:effectLst>
                  <a:outerShdw blurRad="38100" dist="38100" dir="2700000" algn="tl">
                    <a:srgbClr val="000000">
                      <a:alpha val="43137"/>
                    </a:srgbClr>
                  </a:outerShdw>
                </a:effectLst>
                <a:latin typeface="Arial" panose="020B0604020202020204" pitchFamily="34" charset="0"/>
              </a:rPr>
              <a:t>Une évaluation formelle par l’UNESCO tous les 4 ans!</a:t>
            </a:r>
          </a:p>
          <a:p>
            <a:pPr algn="just" eaLnBrk="1">
              <a:lnSpc>
                <a:spcPct val="81000"/>
              </a:lnSpc>
              <a:buClr>
                <a:srgbClr val="000000"/>
              </a:buClr>
              <a:buSzPct val="45000"/>
              <a:buFont typeface="Times New Roman" panose="02020603050405020304" pitchFamily="18" charset="0"/>
              <a:buNone/>
              <a:defRPr/>
            </a:pPr>
            <a:endParaRPr lang="fr-FR" altLang="fr-FR" b="1" u="sng" dirty="0">
              <a:solidFill>
                <a:srgbClr val="FF6600"/>
              </a:solidFill>
              <a:latin typeface="Arial" panose="020B0604020202020204" pitchFamily="34" charset="0"/>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91680" y="489651"/>
            <a:ext cx="6596640" cy="893978"/>
          </a:xfrm>
          <a:prstGeom prst="rect">
            <a:avLst/>
          </a:prstGeom>
          <a:noFill/>
        </p:spPr>
        <p:txBody>
          <a:bodyPr lIns="82945" tIns="41473" rIns="82945" bIns="41473">
            <a:spAutoFit/>
          </a:bodyPr>
          <a:lstStyle/>
          <a:p>
            <a:pPr eaLnBrk="1">
              <a:lnSpc>
                <a:spcPct val="81000"/>
              </a:lnSpc>
              <a:buClr>
                <a:srgbClr val="000000"/>
              </a:buClr>
              <a:buSzPct val="100000"/>
              <a:buFont typeface="Times New Roman" pitchFamily="16" charset="0"/>
              <a:buNone/>
              <a:defRPr/>
            </a:pPr>
            <a:r>
              <a:rPr lang="fr-FR" altLang="fr-FR" sz="2900" b="1" dirty="0">
                <a:solidFill>
                  <a:srgbClr val="FF6600"/>
                </a:solidFill>
                <a:latin typeface="HelveticaNeueLT Std Med Cn" pitchFamily="32" charset="0"/>
              </a:rPr>
              <a:t>Des actions originales:</a:t>
            </a:r>
            <a:br>
              <a:rPr lang="fr-FR" altLang="fr-FR" b="1" dirty="0">
                <a:solidFill>
                  <a:srgbClr val="FF6600"/>
                </a:solidFill>
                <a:latin typeface="HelveticaNeueLT Std Med Cn" pitchFamily="32" charset="0"/>
                <a:ea typeface="+mn-ea"/>
              </a:rPr>
            </a:br>
            <a:endParaRPr lang="fr-FR" altLang="fr-FR" dirty="0">
              <a:solidFill>
                <a:schemeClr val="accent1">
                  <a:lumMod val="50000"/>
                </a:schemeClr>
              </a:solidFill>
              <a:latin typeface="Arial" panose="020B0604020202020204" pitchFamily="34" charset="0"/>
              <a:ea typeface="+mn-ea"/>
            </a:endParaRPr>
          </a:p>
          <a:p>
            <a:pPr eaLnBrk="1">
              <a:lnSpc>
                <a:spcPct val="81000"/>
              </a:lnSpc>
              <a:buClr>
                <a:srgbClr val="000000"/>
              </a:buClr>
              <a:buSzPct val="100000"/>
              <a:buFont typeface="Times New Roman" pitchFamily="16" charset="0"/>
              <a:buNone/>
              <a:defRPr/>
            </a:pPr>
            <a:endParaRPr lang="fr-FR" dirty="0">
              <a:latin typeface="Arial" panose="020B0604020202020204" pitchFamily="34" charset="0"/>
              <a:ea typeface="+mn-ea"/>
            </a:endParaRPr>
          </a:p>
        </p:txBody>
      </p:sp>
      <p:pic>
        <p:nvPicPr>
          <p:cNvPr id="23555" name="Image 6"/>
          <p:cNvPicPr>
            <a:picLocks noChangeAspect="1" noChangeArrowheads="1"/>
          </p:cNvPicPr>
          <p:nvPr/>
        </p:nvPicPr>
        <p:blipFill>
          <a:blip r:embed="rId2" cstate="email"/>
          <a:srcRect/>
          <a:stretch>
            <a:fillRect/>
          </a:stretch>
        </p:blipFill>
        <p:spPr bwMode="auto">
          <a:xfrm>
            <a:off x="691200" y="3624861"/>
            <a:ext cx="3565440" cy="2377689"/>
          </a:xfrm>
          <a:prstGeom prst="rect">
            <a:avLst/>
          </a:prstGeom>
          <a:noFill/>
          <a:ln w="9525">
            <a:noFill/>
            <a:miter lim="800000"/>
            <a:headEnd/>
            <a:tailEnd/>
          </a:ln>
        </p:spPr>
      </p:pic>
      <p:pic>
        <p:nvPicPr>
          <p:cNvPr id="23556" name="Image 7"/>
          <p:cNvPicPr>
            <a:picLocks noChangeAspect="1" noChangeArrowheads="1"/>
          </p:cNvPicPr>
          <p:nvPr/>
        </p:nvPicPr>
        <p:blipFill>
          <a:blip r:embed="rId3" cstate="email"/>
          <a:srcRect/>
          <a:stretch>
            <a:fillRect/>
          </a:stretch>
        </p:blipFill>
        <p:spPr bwMode="auto">
          <a:xfrm>
            <a:off x="4703040" y="1015308"/>
            <a:ext cx="3565440" cy="2397851"/>
          </a:xfrm>
          <a:prstGeom prst="rect">
            <a:avLst/>
          </a:prstGeom>
          <a:noFill/>
          <a:ln w="9525">
            <a:noFill/>
            <a:miter lim="800000"/>
            <a:headEnd/>
            <a:tailEnd/>
          </a:ln>
        </p:spPr>
      </p:pic>
      <p:pic>
        <p:nvPicPr>
          <p:cNvPr id="23557" name="Image 9"/>
          <p:cNvPicPr>
            <a:picLocks noChangeAspect="1" noChangeArrowheads="1"/>
          </p:cNvPicPr>
          <p:nvPr/>
        </p:nvPicPr>
        <p:blipFill>
          <a:blip r:embed="rId4" cstate="email"/>
          <a:srcRect/>
          <a:stretch>
            <a:fillRect/>
          </a:stretch>
        </p:blipFill>
        <p:spPr bwMode="auto">
          <a:xfrm>
            <a:off x="4703040" y="3624861"/>
            <a:ext cx="3565440" cy="2377689"/>
          </a:xfrm>
          <a:prstGeom prst="rect">
            <a:avLst/>
          </a:prstGeom>
          <a:noFill/>
          <a:ln w="9525">
            <a:noFill/>
            <a:miter lim="800000"/>
            <a:headEnd/>
            <a:tailEnd/>
          </a:ln>
        </p:spPr>
      </p:pic>
      <p:pic>
        <p:nvPicPr>
          <p:cNvPr id="23558" name="Image 10"/>
          <p:cNvPicPr>
            <a:picLocks noChangeAspect="1" noChangeArrowheads="1"/>
          </p:cNvPicPr>
          <p:nvPr/>
        </p:nvPicPr>
        <p:blipFill>
          <a:blip r:embed="rId5" cstate="email"/>
          <a:srcRect/>
          <a:stretch>
            <a:fillRect/>
          </a:stretch>
        </p:blipFill>
        <p:spPr bwMode="auto">
          <a:xfrm>
            <a:off x="691200" y="1015307"/>
            <a:ext cx="3565440" cy="2505863"/>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ZoneTexte 2"/>
          <p:cNvSpPr txBox="1">
            <a:spLocks noChangeArrowheads="1"/>
          </p:cNvSpPr>
          <p:nvPr/>
        </p:nvSpPr>
        <p:spPr bwMode="auto">
          <a:xfrm>
            <a:off x="131041" y="285150"/>
            <a:ext cx="5290560" cy="355718"/>
          </a:xfrm>
          <a:prstGeom prst="rect">
            <a:avLst/>
          </a:prstGeom>
          <a:noFill/>
          <a:ln w="9525">
            <a:noFill/>
            <a:miter lim="800000"/>
            <a:headEnd/>
            <a:tailEnd/>
          </a:ln>
        </p:spPr>
        <p:txBody>
          <a:bodyPr lIns="82945" tIns="41473" rIns="82945" bIns="41473">
            <a:spAutoFit/>
          </a:bodyPr>
          <a:lstStyle/>
          <a:p>
            <a:pPr eaLnBrk="1">
              <a:lnSpc>
                <a:spcPct val="81000"/>
              </a:lnSpc>
              <a:buClr>
                <a:srgbClr val="000000"/>
              </a:buClr>
              <a:buSzPct val="100000"/>
              <a:buFont typeface="Times New Roman" pitchFamily="18" charset="0"/>
              <a:buNone/>
            </a:pPr>
            <a:r>
              <a:rPr lang="fr-FR" altLang="fr-FR" sz="2200" b="1" dirty="0">
                <a:solidFill>
                  <a:srgbClr val="FF6600"/>
                </a:solidFill>
              </a:rPr>
              <a:t>Et l’envie de faire </a:t>
            </a:r>
            <a:r>
              <a:rPr lang="fr-FR" altLang="fr-FR" sz="2200" b="1" dirty="0" err="1">
                <a:solidFill>
                  <a:srgbClr val="FF6600"/>
                </a:solidFill>
              </a:rPr>
              <a:t>réver</a:t>
            </a:r>
            <a:r>
              <a:rPr lang="fr-FR" altLang="fr-FR" sz="2200" b="1" dirty="0">
                <a:solidFill>
                  <a:srgbClr val="FF6600"/>
                </a:solidFill>
              </a:rPr>
              <a:t>!</a:t>
            </a:r>
          </a:p>
        </p:txBody>
      </p:sp>
      <p:pic>
        <p:nvPicPr>
          <p:cNvPr id="24579" name="Image 4"/>
          <p:cNvPicPr>
            <a:picLocks noChangeAspect="1" noChangeArrowheads="1"/>
          </p:cNvPicPr>
          <p:nvPr/>
        </p:nvPicPr>
        <p:blipFill>
          <a:blip r:embed="rId2" cstate="email"/>
          <a:srcRect/>
          <a:stretch>
            <a:fillRect/>
          </a:stretch>
        </p:blipFill>
        <p:spPr bwMode="auto">
          <a:xfrm>
            <a:off x="495360" y="757520"/>
            <a:ext cx="3769920" cy="2827017"/>
          </a:xfrm>
          <a:prstGeom prst="rect">
            <a:avLst/>
          </a:prstGeom>
          <a:noFill/>
          <a:ln w="9525">
            <a:noFill/>
            <a:miter lim="800000"/>
            <a:headEnd/>
            <a:tailEnd/>
          </a:ln>
        </p:spPr>
      </p:pic>
      <p:pic>
        <p:nvPicPr>
          <p:cNvPr id="24580" name="Image 5"/>
          <p:cNvPicPr>
            <a:picLocks noChangeAspect="1" noChangeArrowheads="1"/>
          </p:cNvPicPr>
          <p:nvPr/>
        </p:nvPicPr>
        <p:blipFill>
          <a:blip r:embed="rId3" cstate="email"/>
          <a:srcRect/>
          <a:stretch>
            <a:fillRect/>
          </a:stretch>
        </p:blipFill>
        <p:spPr bwMode="auto">
          <a:xfrm>
            <a:off x="4857121" y="750320"/>
            <a:ext cx="3758400" cy="2824136"/>
          </a:xfrm>
          <a:prstGeom prst="rect">
            <a:avLst/>
          </a:prstGeom>
          <a:noFill/>
          <a:ln w="9525">
            <a:noFill/>
            <a:miter lim="800000"/>
            <a:headEnd/>
            <a:tailEnd/>
          </a:ln>
        </p:spPr>
      </p:pic>
      <p:pic>
        <p:nvPicPr>
          <p:cNvPr id="24581" name="Image 7"/>
          <p:cNvPicPr>
            <a:picLocks noChangeAspect="1" noChangeArrowheads="1"/>
          </p:cNvPicPr>
          <p:nvPr/>
        </p:nvPicPr>
        <p:blipFill>
          <a:blip r:embed="rId4" cstate="email"/>
          <a:srcRect/>
          <a:stretch>
            <a:fillRect/>
          </a:stretch>
        </p:blipFill>
        <p:spPr bwMode="auto">
          <a:xfrm>
            <a:off x="4857121" y="3705510"/>
            <a:ext cx="3758400" cy="2384890"/>
          </a:xfrm>
          <a:prstGeom prst="rect">
            <a:avLst/>
          </a:prstGeom>
          <a:noFill/>
          <a:ln w="9525">
            <a:noFill/>
            <a:miter lim="800000"/>
            <a:headEnd/>
            <a:tailEnd/>
          </a:ln>
        </p:spPr>
      </p:pic>
      <p:pic>
        <p:nvPicPr>
          <p:cNvPr id="24582" name="Image 9"/>
          <p:cNvPicPr>
            <a:picLocks noChangeAspect="1" noChangeArrowheads="1"/>
          </p:cNvPicPr>
          <p:nvPr/>
        </p:nvPicPr>
        <p:blipFill>
          <a:blip r:embed="rId5" cstate="email"/>
          <a:srcRect/>
          <a:stretch>
            <a:fillRect/>
          </a:stretch>
        </p:blipFill>
        <p:spPr bwMode="auto">
          <a:xfrm>
            <a:off x="468001" y="3695429"/>
            <a:ext cx="3797280" cy="2405052"/>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Image 1"/>
          <p:cNvPicPr>
            <a:picLocks noChangeAspect="1" noChangeArrowheads="1"/>
          </p:cNvPicPr>
          <p:nvPr/>
        </p:nvPicPr>
        <p:blipFill>
          <a:blip r:embed="rId3" cstate="email"/>
          <a:srcRect/>
          <a:stretch>
            <a:fillRect/>
          </a:stretch>
        </p:blipFill>
        <p:spPr bwMode="auto">
          <a:xfrm>
            <a:off x="5760" y="-28803"/>
            <a:ext cx="9138240" cy="6886803"/>
          </a:xfrm>
          <a:prstGeom prst="rect">
            <a:avLst/>
          </a:prstGeom>
          <a:noFill/>
          <a:ln w="9525">
            <a:noFill/>
            <a:miter lim="800000"/>
            <a:headEnd/>
            <a:tailEnd/>
          </a:ln>
        </p:spPr>
      </p:pic>
      <p:sp>
        <p:nvSpPr>
          <p:cNvPr id="25603" name="Rectangle 1"/>
          <p:cNvSpPr>
            <a:spLocks noChangeArrowheads="1"/>
          </p:cNvSpPr>
          <p:nvPr/>
        </p:nvSpPr>
        <p:spPr bwMode="auto">
          <a:xfrm>
            <a:off x="849600" y="1077233"/>
            <a:ext cx="7575840" cy="983158"/>
          </a:xfrm>
          <a:prstGeom prst="rect">
            <a:avLst/>
          </a:prstGeom>
          <a:noFill/>
          <a:ln w="9525">
            <a:noFill/>
            <a:round/>
            <a:headEnd/>
            <a:tailEnd/>
          </a:ln>
          <a:effectLst/>
        </p:spPr>
        <p:txBody>
          <a:bodyPr lIns="81639" tIns="42452" rIns="81639" bIns="42452">
            <a:spAutoFit/>
          </a:bodyPr>
          <a:lstStyle/>
          <a:p>
            <a:pP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b="1" dirty="0">
              <a:solidFill>
                <a:srgbClr val="008B6C"/>
              </a:solidFill>
            </a:endParaRPr>
          </a:p>
          <a:p>
            <a:pP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b="1" dirty="0">
              <a:solidFill>
                <a:srgbClr val="008B6C"/>
              </a:solidFill>
            </a:endParaRPr>
          </a:p>
          <a:p>
            <a:pP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b="1" dirty="0">
              <a:solidFill>
                <a:srgbClr val="008B6C"/>
              </a:solidFill>
            </a:endParaRPr>
          </a:p>
          <a:p>
            <a:pP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fr-FR" altLang="fr-FR" b="1" dirty="0">
              <a:solidFill>
                <a:srgbClr val="008B6C"/>
              </a:solidFill>
            </a:endParaRPr>
          </a:p>
        </p:txBody>
      </p:sp>
      <p:sp>
        <p:nvSpPr>
          <p:cNvPr id="8194" name="Rectangle 2"/>
          <p:cNvSpPr>
            <a:spLocks noChangeArrowheads="1"/>
          </p:cNvSpPr>
          <p:nvPr/>
        </p:nvSpPr>
        <p:spPr bwMode="auto">
          <a:xfrm>
            <a:off x="424800" y="227544"/>
            <a:ext cx="8425440" cy="4124146"/>
          </a:xfrm>
          <a:prstGeom prst="rect">
            <a:avLst/>
          </a:prstGeom>
          <a:noFill/>
          <a:ln>
            <a:noFill/>
          </a:ln>
          <a:effectLst/>
        </p:spPr>
        <p:txBody>
          <a:bodyPr lIns="81639" tIns="42452" rIns="81639" bIns="42452">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5pPr>
            <a:lvl6pPr marL="2514600" indent="-228600" defTabSz="449263"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6pPr>
            <a:lvl7pPr marL="2971800" indent="-228600" defTabSz="449263"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7pPr>
            <a:lvl8pPr marL="3429000" indent="-228600" defTabSz="449263"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8pPr>
            <a:lvl9pPr marL="3886200" indent="-228600" defTabSz="449263" fontAlgn="base" hangingPunct="0">
              <a:lnSpc>
                <a:spcPct val="81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0000FF"/>
                </a:solidFill>
                <a:latin typeface="Arial" charset="0"/>
                <a:ea typeface="Lucida Sans Unicode" pitchFamily="34" charset="0"/>
                <a:cs typeface="Lucida Sans Unicode" pitchFamily="34" charset="0"/>
              </a:defRPr>
            </a:lvl9pPr>
          </a:lstStyle>
          <a:p>
            <a:pPr algn="just" eaLnBrk="1">
              <a:lnSpc>
                <a:spcPct val="81000"/>
              </a:lnSpc>
              <a:buClr>
                <a:srgbClr val="000000"/>
              </a:buClr>
              <a:buSzPct val="45000"/>
              <a:buFont typeface="Times New Roman" panose="02020603050405020304" pitchFamily="18" charset="0"/>
              <a:buNone/>
              <a:defRPr/>
            </a:pPr>
            <a:r>
              <a:rPr lang="fr-FR" altLang="fr-FR" sz="2200" b="1" u="sng" dirty="0">
                <a:solidFill>
                  <a:srgbClr val="FF6600"/>
                </a:solidFill>
              </a:rPr>
              <a:t>Pour 2022-2023:</a:t>
            </a:r>
          </a:p>
          <a:p>
            <a:pPr algn="just" eaLnBrk="1">
              <a:lnSpc>
                <a:spcPct val="81000"/>
              </a:lnSpc>
              <a:buClr>
                <a:srgbClr val="000000"/>
              </a:buClr>
              <a:buSzPct val="45000"/>
              <a:buFont typeface="Times New Roman" panose="02020603050405020304" pitchFamily="18" charset="0"/>
              <a:buNone/>
              <a:defRPr/>
            </a:pPr>
            <a:endParaRPr lang="fr-FR" altLang="fr-FR" sz="1500" b="1" dirty="0">
              <a:solidFill>
                <a:srgbClr val="008B6C"/>
              </a:solidFill>
            </a:endParaRPr>
          </a:p>
          <a:p>
            <a:pPr eaLnBrk="1">
              <a:lnSpc>
                <a:spcPct val="81000"/>
              </a:lnSpc>
              <a:buClr>
                <a:srgbClr val="000000"/>
              </a:buClr>
              <a:buSzPct val="45000"/>
              <a:buFont typeface="Times New Roman" panose="02020603050405020304" pitchFamily="18" charset="0"/>
              <a:buNone/>
              <a:defRPr/>
            </a:pPr>
            <a:endParaRPr lang="fr-FR" altLang="fr-FR" sz="1500" b="1" dirty="0">
              <a:solidFill>
                <a:srgbClr val="008B6C"/>
              </a:solidFill>
            </a:endParaRPr>
          </a:p>
          <a:p>
            <a:pPr marL="259204" indent="-259204">
              <a:lnSpc>
                <a:spcPct val="81000"/>
              </a:lnSpc>
              <a:buClr>
                <a:srgbClr val="000000"/>
              </a:buClr>
              <a:buSzPct val="45000"/>
              <a:buFontTx/>
              <a:buChar char="-"/>
              <a:defRPr/>
            </a:pPr>
            <a:r>
              <a:rPr lang="fr-FR" altLang="fr-FR" b="1" dirty="0">
                <a:solidFill>
                  <a:srgbClr val="008B6C"/>
                </a:solidFill>
              </a:rPr>
              <a:t>L’accueil des </a:t>
            </a:r>
            <a:r>
              <a:rPr lang="fr-FR" altLang="fr-FR" b="1" dirty="0">
                <a:solidFill>
                  <a:srgbClr val="FF6600"/>
                </a:solidFill>
              </a:rPr>
              <a:t>évaluateurs UNESCO début juillet</a:t>
            </a:r>
          </a:p>
          <a:p>
            <a:pPr marL="259204" indent="-259204">
              <a:lnSpc>
                <a:spcPct val="81000"/>
              </a:lnSpc>
              <a:buClr>
                <a:srgbClr val="000000"/>
              </a:buClr>
              <a:buSzPct val="45000"/>
              <a:buFontTx/>
              <a:buChar char="-"/>
              <a:defRPr/>
            </a:pPr>
            <a:endParaRPr lang="fr-FR" altLang="fr-FR" b="1" dirty="0">
              <a:solidFill>
                <a:srgbClr val="008B6C"/>
              </a:solidFill>
            </a:endParaRPr>
          </a:p>
          <a:p>
            <a:pPr marL="259204" indent="-259204">
              <a:lnSpc>
                <a:spcPct val="81000"/>
              </a:lnSpc>
              <a:buClr>
                <a:srgbClr val="000000"/>
              </a:buClr>
              <a:buSzPct val="45000"/>
              <a:buFontTx/>
              <a:buChar char="-"/>
              <a:defRPr/>
            </a:pPr>
            <a:r>
              <a:rPr lang="fr-FR" altLang="fr-FR" b="1" dirty="0">
                <a:solidFill>
                  <a:srgbClr val="008B6C"/>
                </a:solidFill>
              </a:rPr>
              <a:t>La définition d’une nouvelle stratégie à </a:t>
            </a:r>
            <a:r>
              <a:rPr lang="fr-FR" altLang="fr-FR" b="1" dirty="0">
                <a:solidFill>
                  <a:srgbClr val="FF6600"/>
                </a:solidFill>
              </a:rPr>
              <a:t>4 ans</a:t>
            </a:r>
          </a:p>
          <a:p>
            <a:pPr marL="259204" indent="-259204">
              <a:lnSpc>
                <a:spcPct val="81000"/>
              </a:lnSpc>
              <a:buClr>
                <a:srgbClr val="000000"/>
              </a:buClr>
              <a:buSzPct val="45000"/>
              <a:buFontTx/>
              <a:buChar char="-"/>
              <a:defRPr/>
            </a:pPr>
            <a:endParaRPr lang="fr-FR" altLang="fr-FR" b="1" dirty="0">
              <a:solidFill>
                <a:srgbClr val="008B6C"/>
              </a:solidFill>
            </a:endParaRPr>
          </a:p>
          <a:p>
            <a:pPr marL="259204" indent="-259204">
              <a:lnSpc>
                <a:spcPct val="81000"/>
              </a:lnSpc>
              <a:buClr>
                <a:srgbClr val="000000"/>
              </a:buClr>
              <a:buSzPct val="45000"/>
              <a:buFontTx/>
              <a:buChar char="-"/>
              <a:defRPr/>
            </a:pPr>
            <a:r>
              <a:rPr lang="fr-FR" altLang="fr-FR" b="1" dirty="0">
                <a:solidFill>
                  <a:srgbClr val="008B6C"/>
                </a:solidFill>
              </a:rPr>
              <a:t>L’exposition </a:t>
            </a:r>
            <a:r>
              <a:rPr lang="fr-FR" altLang="fr-FR" b="1" i="1" dirty="0">
                <a:solidFill>
                  <a:srgbClr val="FF6600"/>
                </a:solidFill>
              </a:rPr>
              <a:t>Disparus? </a:t>
            </a:r>
            <a:r>
              <a:rPr lang="fr-FR" altLang="fr-FR" b="1" dirty="0">
                <a:solidFill>
                  <a:srgbClr val="008B6C"/>
                </a:solidFill>
              </a:rPr>
              <a:t>à la Maison du Parc</a:t>
            </a:r>
          </a:p>
          <a:p>
            <a:pPr eaLnBrk="1">
              <a:lnSpc>
                <a:spcPct val="81000"/>
              </a:lnSpc>
              <a:buClr>
                <a:srgbClr val="000000"/>
              </a:buClr>
              <a:buSzPct val="45000"/>
              <a:buFont typeface="Times New Roman" panose="02020603050405020304" pitchFamily="18" charset="0"/>
              <a:buNone/>
              <a:defRPr/>
            </a:pPr>
            <a:endParaRPr lang="fr-FR" altLang="fr-FR" b="1" dirty="0">
              <a:solidFill>
                <a:srgbClr val="008B6C"/>
              </a:solidFill>
            </a:endParaRPr>
          </a:p>
          <a:p>
            <a:pPr marL="259204" indent="-259204">
              <a:lnSpc>
                <a:spcPct val="81000"/>
              </a:lnSpc>
              <a:buClr>
                <a:srgbClr val="000000"/>
              </a:buClr>
              <a:buSzPct val="45000"/>
              <a:buFontTx/>
              <a:buChar char="-"/>
              <a:defRPr/>
            </a:pPr>
            <a:r>
              <a:rPr lang="fr-FR" altLang="fr-FR" b="1" dirty="0">
                <a:solidFill>
                  <a:srgbClr val="008B6C"/>
                </a:solidFill>
              </a:rPr>
              <a:t>La réalité virtuelle</a:t>
            </a:r>
          </a:p>
          <a:p>
            <a:pPr eaLnBrk="1">
              <a:lnSpc>
                <a:spcPct val="81000"/>
              </a:lnSpc>
              <a:buClr>
                <a:srgbClr val="000000"/>
              </a:buClr>
              <a:buSzPct val="45000"/>
              <a:buFont typeface="Times New Roman" panose="02020603050405020304" pitchFamily="18" charset="0"/>
              <a:buNone/>
              <a:defRPr/>
            </a:pPr>
            <a:endParaRPr lang="fr-FR" altLang="fr-FR" b="1" dirty="0">
              <a:solidFill>
                <a:srgbClr val="008B6C"/>
              </a:solidFill>
            </a:endParaRPr>
          </a:p>
          <a:p>
            <a:pPr marL="259204" indent="-259204">
              <a:lnSpc>
                <a:spcPct val="81000"/>
              </a:lnSpc>
              <a:buClr>
                <a:srgbClr val="000000"/>
              </a:buClr>
              <a:buSzPct val="45000"/>
              <a:buFontTx/>
              <a:buChar char="-"/>
              <a:defRPr/>
            </a:pPr>
            <a:r>
              <a:rPr lang="fr-FR" altLang="fr-FR" b="1" dirty="0">
                <a:solidFill>
                  <a:srgbClr val="008B6C"/>
                </a:solidFill>
              </a:rPr>
              <a:t>La poursuite des équipements des </a:t>
            </a:r>
            <a:r>
              <a:rPr lang="fr-FR" altLang="fr-FR" b="1" dirty="0" err="1">
                <a:solidFill>
                  <a:srgbClr val="008B6C"/>
                </a:solidFill>
              </a:rPr>
              <a:t>Géosites</a:t>
            </a:r>
            <a:endParaRPr lang="fr-FR" altLang="fr-FR" b="1" dirty="0">
              <a:solidFill>
                <a:srgbClr val="008B6C"/>
              </a:solidFill>
            </a:endParaRPr>
          </a:p>
          <a:p>
            <a:pPr marL="259204" indent="-259204">
              <a:lnSpc>
                <a:spcPct val="81000"/>
              </a:lnSpc>
              <a:buClr>
                <a:srgbClr val="000000"/>
              </a:buClr>
              <a:buSzPct val="45000"/>
              <a:buFontTx/>
              <a:buChar char="-"/>
              <a:defRPr/>
            </a:pPr>
            <a:endParaRPr lang="fr-FR" altLang="fr-FR" b="1" dirty="0">
              <a:solidFill>
                <a:srgbClr val="008B6C"/>
              </a:solidFill>
            </a:endParaRPr>
          </a:p>
          <a:p>
            <a:pPr marL="259204" indent="-259204">
              <a:lnSpc>
                <a:spcPct val="81000"/>
              </a:lnSpc>
              <a:buClr>
                <a:srgbClr val="000000"/>
              </a:buClr>
              <a:buSzPct val="45000"/>
              <a:buFontTx/>
              <a:buChar char="-"/>
              <a:defRPr/>
            </a:pPr>
            <a:r>
              <a:rPr lang="fr-FR" altLang="fr-FR" b="1" dirty="0">
                <a:solidFill>
                  <a:srgbClr val="008B6C"/>
                </a:solidFill>
              </a:rPr>
              <a:t>Le programme des Rendez-vous géologiques sur les paléoenvironnements et les espèces disparues: </a:t>
            </a:r>
            <a:r>
              <a:rPr lang="fr-FR" altLang="fr-FR" b="1" dirty="0">
                <a:solidFill>
                  <a:srgbClr val="FF6600"/>
                </a:solidFill>
              </a:rPr>
              <a:t>14</a:t>
            </a:r>
            <a:r>
              <a:rPr lang="fr-FR" altLang="fr-FR" b="1" dirty="0">
                <a:solidFill>
                  <a:srgbClr val="008B6C"/>
                </a:solidFill>
              </a:rPr>
              <a:t> rendez-vous à ne pas manquer</a:t>
            </a:r>
          </a:p>
          <a:p>
            <a:pPr marL="259204" indent="-259204">
              <a:lnSpc>
                <a:spcPct val="81000"/>
              </a:lnSpc>
              <a:buClr>
                <a:srgbClr val="000000"/>
              </a:buClr>
              <a:buSzPct val="45000"/>
              <a:buFontTx/>
              <a:buChar char="-"/>
              <a:defRPr/>
            </a:pPr>
            <a:endParaRPr lang="fr-FR" altLang="fr-FR" b="1" dirty="0">
              <a:solidFill>
                <a:srgbClr val="008B6C"/>
              </a:solidFill>
            </a:endParaRPr>
          </a:p>
          <a:p>
            <a:pPr marL="259204" indent="-259204">
              <a:lnSpc>
                <a:spcPct val="81000"/>
              </a:lnSpc>
              <a:buClr>
                <a:srgbClr val="000000"/>
              </a:buClr>
              <a:buSzPct val="45000"/>
              <a:buFontTx/>
              <a:buChar char="-"/>
              <a:defRPr/>
            </a:pPr>
            <a:endParaRPr lang="fr-FR" altLang="fr-FR" b="1" dirty="0">
              <a:solidFill>
                <a:srgbClr val="008B6C"/>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7" descr="X:\Nicolas K\Guide balade NK-FF 5\18- Les grottes de la jaubernie\couché de soleil sur la dalle, crédit N KLEE.JPG"/>
          <p:cNvPicPr>
            <a:picLocks noChangeAspect="1" noChangeArrowheads="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
        <p:nvSpPr>
          <p:cNvPr id="27651" name="Rectangle 1"/>
          <p:cNvSpPr>
            <a:spLocks noChangeArrowheads="1"/>
          </p:cNvSpPr>
          <p:nvPr/>
        </p:nvSpPr>
        <p:spPr bwMode="auto">
          <a:xfrm>
            <a:off x="522720" y="900095"/>
            <a:ext cx="8425440" cy="1656228"/>
          </a:xfrm>
          <a:prstGeom prst="rect">
            <a:avLst/>
          </a:prstGeom>
          <a:noFill/>
          <a:ln w="9525">
            <a:noFill/>
            <a:round/>
            <a:headEnd/>
            <a:tailEnd/>
          </a:ln>
          <a:effectLst/>
        </p:spPr>
        <p:txBody>
          <a:bodyPr lIns="81639" tIns="42452" rIns="81639" bIns="42452">
            <a:spAutoFit/>
          </a:bodyPr>
          <a:lstStyle/>
          <a:p>
            <a:pPr algn="ct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 pos="8150520" algn="l"/>
              </a:tabLst>
            </a:pPr>
            <a:endParaRPr lang="fr-FR" altLang="fr-FR" b="1" dirty="0">
              <a:solidFill>
                <a:srgbClr val="008B6C"/>
              </a:solidFill>
            </a:endParaRPr>
          </a:p>
          <a:p>
            <a:pPr algn="ct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 pos="8150520" algn="l"/>
              </a:tabLst>
            </a:pPr>
            <a:r>
              <a:rPr lang="fr-FR" altLang="fr-FR" b="1" dirty="0">
                <a:solidFill>
                  <a:srgbClr val="008B6C"/>
                </a:solidFill>
              </a:rPr>
              <a:t>Merci de votre attention </a:t>
            </a:r>
          </a:p>
          <a:p>
            <a:pPr algn="ct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 pos="8150520" algn="l"/>
              </a:tabLst>
            </a:pPr>
            <a:endParaRPr lang="fr-FR" altLang="fr-FR" b="1" dirty="0">
              <a:solidFill>
                <a:srgbClr val="FF6600"/>
              </a:solidFill>
            </a:endParaRPr>
          </a:p>
          <a:p>
            <a:pPr algn="ct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 pos="8150520" algn="l"/>
              </a:tabLst>
            </a:pPr>
            <a:r>
              <a:rPr lang="fr-FR" altLang="fr-FR" b="1" dirty="0" err="1">
                <a:solidFill>
                  <a:srgbClr val="FF6600"/>
                </a:solidFill>
              </a:rPr>
              <a:t>Géoparc</a:t>
            </a:r>
            <a:r>
              <a:rPr lang="fr-FR" altLang="fr-FR" b="1" dirty="0">
                <a:solidFill>
                  <a:srgbClr val="FF6600"/>
                </a:solidFill>
              </a:rPr>
              <a:t> mondial UNESCO</a:t>
            </a:r>
          </a:p>
          <a:p>
            <a:pPr algn="ct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 pos="8150520" algn="l"/>
              </a:tabLst>
            </a:pPr>
            <a:endParaRPr lang="fr-FR" altLang="fr-FR" b="1" dirty="0">
              <a:solidFill>
                <a:srgbClr val="FF6600"/>
              </a:solidFill>
            </a:endParaRPr>
          </a:p>
          <a:p>
            <a:pPr algn="ctr">
              <a:lnSpc>
                <a:spcPct val="81000"/>
              </a:lnSpc>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 pos="8150520" algn="l"/>
              </a:tabLst>
            </a:pPr>
            <a:r>
              <a:rPr lang="fr-FR" altLang="fr-FR" b="1" i="1" dirty="0">
                <a:solidFill>
                  <a:srgbClr val="FF6600"/>
                </a:solidFill>
              </a:rPr>
              <a:t>Exceptionnel depuis 550 millions d’années!</a:t>
            </a:r>
            <a:br>
              <a:rPr lang="fr-FR" altLang="fr-FR" b="1" dirty="0">
                <a:solidFill>
                  <a:srgbClr val="FF6600"/>
                </a:solidFill>
              </a:rPr>
            </a:br>
            <a:endParaRPr lang="fr-FR" altLang="fr-FR" b="1" dirty="0">
              <a:solidFill>
                <a:srgbClr val="FF6600"/>
              </a:solidFill>
            </a:endParaRPr>
          </a:p>
        </p:txBody>
      </p:sp>
      <p:pic>
        <p:nvPicPr>
          <p:cNvPr id="27652" name="Image 1"/>
          <p:cNvPicPr>
            <a:picLocks noChangeAspect="1" noChangeArrowheads="1"/>
          </p:cNvPicPr>
          <p:nvPr/>
        </p:nvPicPr>
        <p:blipFill>
          <a:blip r:embed="rId4" cstate="email"/>
          <a:srcRect/>
          <a:stretch>
            <a:fillRect/>
          </a:stretch>
        </p:blipFill>
        <p:spPr bwMode="auto">
          <a:xfrm>
            <a:off x="6727681" y="4288771"/>
            <a:ext cx="2020320" cy="1529441"/>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CustomShape 1"/>
          <p:cNvSpPr/>
          <p:nvPr/>
        </p:nvSpPr>
        <p:spPr>
          <a:xfrm>
            <a:off x="-382100" y="0"/>
            <a:ext cx="2376000" cy="1556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pic>
        <p:nvPicPr>
          <p:cNvPr id="263" name="Image 7" descr="LOGO_PARTAGE_DES_EAUX+ST-GRAND.jpg"/>
          <p:cNvPicPr/>
          <p:nvPr/>
        </p:nvPicPr>
        <p:blipFill>
          <a:blip r:embed="rId2" cstate="email"/>
          <a:stretch/>
        </p:blipFill>
        <p:spPr>
          <a:xfrm>
            <a:off x="1547640" y="1196640"/>
            <a:ext cx="5398560" cy="3780360"/>
          </a:xfrm>
          <a:prstGeom prst="rect">
            <a:avLst/>
          </a:prstGeom>
          <a:ln>
            <a:noFill/>
          </a:ln>
        </p:spPr>
      </p:pic>
      <p:pic>
        <p:nvPicPr>
          <p:cNvPr id="264" name="Image 1"/>
          <p:cNvPicPr/>
          <p:nvPr/>
        </p:nvPicPr>
        <p:blipFill>
          <a:blip r:embed="rId3" cstate="email"/>
          <a:stretch/>
        </p:blipFill>
        <p:spPr>
          <a:xfrm>
            <a:off x="98280" y="5809320"/>
            <a:ext cx="1233000" cy="888480"/>
          </a:xfrm>
          <a:prstGeom prst="rect">
            <a:avLst/>
          </a:prstGeom>
          <a:ln>
            <a:noFill/>
          </a:ln>
        </p:spPr>
      </p:pic>
      <p:pic>
        <p:nvPicPr>
          <p:cNvPr id="265" name="Image 3"/>
          <p:cNvPicPr/>
          <p:nvPr/>
        </p:nvPicPr>
        <p:blipFill>
          <a:blip r:embed="rId4" cstate="email"/>
          <a:stretch/>
        </p:blipFill>
        <p:spPr>
          <a:xfrm>
            <a:off x="1331640" y="6234840"/>
            <a:ext cx="4083840" cy="531000"/>
          </a:xfrm>
          <a:prstGeom prst="rect">
            <a:avLst/>
          </a:prstGeom>
          <a:ln>
            <a:noFill/>
          </a:ln>
        </p:spPr>
      </p:pic>
      <p:pic>
        <p:nvPicPr>
          <p:cNvPr id="266" name="Image 6"/>
          <p:cNvPicPr/>
          <p:nvPr/>
        </p:nvPicPr>
        <p:blipFill>
          <a:blip r:embed="rId5" cstate="email"/>
          <a:stretch/>
        </p:blipFill>
        <p:spPr>
          <a:xfrm>
            <a:off x="3492000" y="5877360"/>
            <a:ext cx="1356480" cy="312840"/>
          </a:xfrm>
          <a:prstGeom prst="rect">
            <a:avLst/>
          </a:prstGeom>
          <a:ln>
            <a:noFill/>
          </a:ln>
        </p:spPr>
      </p:pic>
      <p:pic>
        <p:nvPicPr>
          <p:cNvPr id="267" name="Image 9"/>
          <p:cNvPicPr/>
          <p:nvPr/>
        </p:nvPicPr>
        <p:blipFill>
          <a:blip r:embed="rId6" cstate="email"/>
          <a:stretch/>
        </p:blipFill>
        <p:spPr>
          <a:xfrm>
            <a:off x="2267640" y="5892120"/>
            <a:ext cx="943560" cy="283320"/>
          </a:xfrm>
          <a:prstGeom prst="rect">
            <a:avLst/>
          </a:prstGeom>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TextShape 1"/>
          <p:cNvSpPr txBox="1"/>
          <p:nvPr/>
        </p:nvSpPr>
        <p:spPr>
          <a:xfrm>
            <a:off x="685800" y="2130480"/>
            <a:ext cx="7772040" cy="2299280"/>
          </a:xfrm>
          <a:prstGeom prst="rect">
            <a:avLst/>
          </a:prstGeom>
          <a:noFill/>
          <a:ln>
            <a:noFill/>
          </a:ln>
        </p:spPr>
        <p:txBody>
          <a:bodyPr anchor="ctr">
            <a:normAutofit/>
          </a:bodyPr>
          <a:lstStyle/>
          <a:p>
            <a:pPr algn="ctr">
              <a:lnSpc>
                <a:spcPct val="100000"/>
              </a:lnSpc>
            </a:pPr>
            <a:endParaRPr lang="fr-FR" sz="3800" b="1" strike="noStrike" spc="-1" dirty="0">
              <a:solidFill>
                <a:srgbClr val="000000"/>
              </a:solidFill>
              <a:latin typeface="Calibri"/>
            </a:endParaRPr>
          </a:p>
        </p:txBody>
      </p:sp>
      <p:sp>
        <p:nvSpPr>
          <p:cNvPr id="2" name="Espace réservé du texte 1">
            <a:extLst>
              <a:ext uri="{FF2B5EF4-FFF2-40B4-BE49-F238E27FC236}">
                <a16:creationId xmlns:a16="http://schemas.microsoft.com/office/drawing/2014/main" id="{ED236ACC-E3EC-4142-9543-8EAC29F2B0AD}"/>
              </a:ext>
            </a:extLst>
          </p:cNvPr>
          <p:cNvSpPr>
            <a:spLocks noGrp="1"/>
          </p:cNvSpPr>
          <p:nvPr>
            <p:ph type="body"/>
          </p:nvPr>
        </p:nvSpPr>
        <p:spPr>
          <a:xfrm>
            <a:off x="445873" y="2276872"/>
            <a:ext cx="8229240" cy="3977280"/>
          </a:xfrm>
        </p:spPr>
        <p:txBody>
          <a:bodyPr/>
          <a:lstStyle/>
          <a:p>
            <a:pPr marL="342900" indent="-342900">
              <a:lnSpc>
                <a:spcPct val="300000"/>
              </a:lnSpc>
              <a:buFont typeface="+mj-lt"/>
              <a:buAutoNum type="arabicPeriod"/>
            </a:pPr>
            <a:r>
              <a:rPr lang="fr-FR" dirty="0"/>
              <a:t>Oui</a:t>
            </a:r>
          </a:p>
          <a:p>
            <a:pPr marL="342900" indent="-342900">
              <a:lnSpc>
                <a:spcPct val="300000"/>
              </a:lnSpc>
              <a:buFont typeface="+mj-lt"/>
              <a:buAutoNum type="arabicPeriod"/>
            </a:pPr>
            <a:r>
              <a:rPr lang="fr-FR" dirty="0"/>
              <a:t>Non</a:t>
            </a:r>
          </a:p>
        </p:txBody>
      </p:sp>
      <p:sp>
        <p:nvSpPr>
          <p:cNvPr id="3" name="Titre 2">
            <a:extLst>
              <a:ext uri="{FF2B5EF4-FFF2-40B4-BE49-F238E27FC236}">
                <a16:creationId xmlns:a16="http://schemas.microsoft.com/office/drawing/2014/main" id="{4058C618-7A01-4B91-84C8-17ED12B97C56}"/>
              </a:ext>
            </a:extLst>
          </p:cNvPr>
          <p:cNvSpPr>
            <a:spLocks noGrp="1"/>
          </p:cNvSpPr>
          <p:nvPr>
            <p:ph type="title"/>
          </p:nvPr>
        </p:nvSpPr>
        <p:spPr/>
        <p:txBody>
          <a:bodyPr/>
          <a:lstStyle/>
          <a:p>
            <a:pPr>
              <a:lnSpc>
                <a:spcPct val="100000"/>
              </a:lnSpc>
            </a:pPr>
            <a:r>
              <a:rPr lang="fr-FR" sz="1400" strike="noStrike" spc="-1" dirty="0">
                <a:solidFill>
                  <a:srgbClr val="000000"/>
                </a:solidFill>
                <a:latin typeface="Arial"/>
              </a:rPr>
              <a:t>Question 1 :</a:t>
            </a:r>
            <a:br>
              <a:rPr lang="fr-FR" sz="1400" strike="noStrike" spc="-1" dirty="0">
                <a:solidFill>
                  <a:srgbClr val="000000"/>
                </a:solidFill>
                <a:latin typeface="Arial"/>
              </a:rPr>
            </a:br>
            <a:br>
              <a:rPr lang="fr-FR" sz="1400" b="1" strike="noStrike" spc="-1" dirty="0">
                <a:solidFill>
                  <a:srgbClr val="000000"/>
                </a:solidFill>
                <a:latin typeface="Arial"/>
              </a:rPr>
            </a:br>
            <a:r>
              <a:rPr lang="fr-FR" sz="1800" b="1" strike="noStrike" spc="-1" dirty="0">
                <a:solidFill>
                  <a:srgbClr val="000000"/>
                </a:solidFill>
                <a:latin typeface="Arial"/>
              </a:rPr>
              <a:t>Avez-vous déjà entendu parler du parcours artistique LE PARTAGE DES EAUX ?</a:t>
            </a:r>
            <a:br>
              <a:rPr lang="fr-FR" sz="1800" b="1" strike="noStrike" spc="-1" dirty="0">
                <a:solidFill>
                  <a:srgbClr val="000000"/>
                </a:solidFill>
                <a:latin typeface="Calibri"/>
              </a:rPr>
            </a:br>
            <a:endParaRPr lang="fr-FR" dirty="0"/>
          </a:p>
        </p:txBody>
      </p:sp>
      <p:sp>
        <p:nvSpPr>
          <p:cNvPr id="4" name="Rectangle 3">
            <a:extLst>
              <a:ext uri="{FF2B5EF4-FFF2-40B4-BE49-F238E27FC236}">
                <a16:creationId xmlns:a16="http://schemas.microsoft.com/office/drawing/2014/main" id="{02F977E8-12E3-4934-81B7-B9B17A407D27}"/>
              </a:ext>
            </a:extLst>
          </p:cNvPr>
          <p:cNvSpPr/>
          <p:nvPr>
            <p:custDataLst>
              <p:tags r:id="rId2"/>
            </p:custDataLst>
          </p:nvPr>
        </p:nvSpPr>
        <p:spPr>
          <a:xfrm>
            <a:off x="-533400" y="0"/>
            <a:ext cx="533400" cy="533400"/>
          </a:xfrm>
          <a:prstGeom prst="rect">
            <a:avLst/>
          </a:prstGeom>
          <a:blipFill>
            <a:blip r:embed="rId8"/>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 name="Groupe 6">
            <a:extLst>
              <a:ext uri="{FF2B5EF4-FFF2-40B4-BE49-F238E27FC236}">
                <a16:creationId xmlns:a16="http://schemas.microsoft.com/office/drawing/2014/main" id="{82D991D4-236B-4B6F-BFBB-90BBB203FAB2}"/>
              </a:ext>
            </a:extLst>
          </p:cNvPr>
          <p:cNvGrpSpPr/>
          <p:nvPr>
            <p:custDataLst>
              <p:tags r:id="rId3"/>
            </p:custDataLst>
          </p:nvPr>
        </p:nvGrpSpPr>
        <p:grpSpPr>
          <a:xfrm>
            <a:off x="1691680" y="2636912"/>
            <a:ext cx="6048672" cy="1132591"/>
            <a:chOff x="2540000" y="2540000"/>
            <a:chExt cx="2540000" cy="1132591"/>
          </a:xfrm>
        </p:grpSpPr>
        <p:sp>
          <p:nvSpPr>
            <p:cNvPr id="5" name="Rectangle 4">
              <a:extLst>
                <a:ext uri="{FF2B5EF4-FFF2-40B4-BE49-F238E27FC236}">
                  <a16:creationId xmlns:a16="http://schemas.microsoft.com/office/drawing/2014/main" id="{CC339D9D-90F8-4959-9EFF-12FB8A9F7D0C}"/>
                </a:ext>
              </a:extLst>
            </p:cNvPr>
            <p:cNvSpPr/>
            <p:nvPr>
              <p:custDataLst>
                <p:tags r:id="rId4"/>
              </p:custDataLst>
            </p:nvPr>
          </p:nvSpPr>
          <p:spPr>
            <a:xfrm>
              <a:off x="2540000" y="2540000"/>
              <a:ext cx="2540000" cy="381000"/>
            </a:xfrm>
            <a:prstGeom prst="rect">
              <a:avLst/>
            </a:prstGeom>
            <a:solidFill>
              <a:srgbClr val="4682B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6" name="Rectangle 5">
              <a:extLst>
                <a:ext uri="{FF2B5EF4-FFF2-40B4-BE49-F238E27FC236}">
                  <a16:creationId xmlns:a16="http://schemas.microsoft.com/office/drawing/2014/main" id="{F0BC7EBA-B98D-4CC6-967A-9EABD1E46139}"/>
                </a:ext>
              </a:extLst>
            </p:cNvPr>
            <p:cNvSpPr/>
            <p:nvPr>
              <p:custDataLst>
                <p:tags r:id="rId5"/>
              </p:custDataLst>
            </p:nvPr>
          </p:nvSpPr>
          <p:spPr>
            <a:xfrm>
              <a:off x="2540000" y="3291591"/>
              <a:ext cx="2540000" cy="381000"/>
            </a:xfrm>
            <a:prstGeom prst="rect">
              <a:avLst/>
            </a:prstGeom>
            <a:solidFill>
              <a:srgbClr val="4682B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2%</a:t>
              </a:r>
            </a:p>
          </p:txBody>
        </p:sp>
      </p:grpSp>
    </p:spTree>
    <p:custDataLst>
      <p:tags r:id="rId1"/>
    </p:custDataLst>
    <p:extLst>
      <p:ext uri="{BB962C8B-B14F-4D97-AF65-F5344CB8AC3E}">
        <p14:creationId xmlns:p14="http://schemas.microsoft.com/office/powerpoint/2010/main" val="2998798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80EED94-EF0B-4112-9FB8-180F2A6D6A95}"/>
              </a:ext>
            </a:extLst>
          </p:cNvPr>
          <p:cNvSpPr>
            <a:spLocks noGrp="1"/>
          </p:cNvSpPr>
          <p:nvPr>
            <p:ph type="body"/>
          </p:nvPr>
        </p:nvSpPr>
        <p:spPr>
          <a:xfrm>
            <a:off x="457560" y="2348880"/>
            <a:ext cx="8229240" cy="3977280"/>
          </a:xfrm>
        </p:spPr>
        <p:txBody>
          <a:bodyPr/>
          <a:lstStyle/>
          <a:p>
            <a:pPr marL="342900" indent="-342900">
              <a:lnSpc>
                <a:spcPct val="150000"/>
              </a:lnSpc>
              <a:buFont typeface="+mj-lt"/>
              <a:buAutoNum type="arabicPeriod"/>
            </a:pPr>
            <a:r>
              <a:rPr lang="fr-FR" dirty="0"/>
              <a:t>Une œuvre</a:t>
            </a:r>
          </a:p>
          <a:p>
            <a:pPr marL="342900" indent="-342900">
              <a:lnSpc>
                <a:spcPct val="150000"/>
              </a:lnSpc>
              <a:buFont typeface="+mj-lt"/>
              <a:buAutoNum type="arabicPeriod"/>
            </a:pPr>
            <a:r>
              <a:rPr lang="fr-FR" dirty="0"/>
              <a:t>Deux œuvres</a:t>
            </a:r>
          </a:p>
          <a:p>
            <a:pPr marL="342900" indent="-342900">
              <a:lnSpc>
                <a:spcPct val="150000"/>
              </a:lnSpc>
              <a:buFont typeface="+mj-lt"/>
              <a:buAutoNum type="arabicPeriod"/>
            </a:pPr>
            <a:r>
              <a:rPr lang="fr-FR" dirty="0"/>
              <a:t>Trois œuvres</a:t>
            </a:r>
          </a:p>
          <a:p>
            <a:pPr marL="342900" indent="-342900">
              <a:lnSpc>
                <a:spcPct val="150000"/>
              </a:lnSpc>
              <a:buFont typeface="+mj-lt"/>
              <a:buAutoNum type="arabicPeriod"/>
            </a:pPr>
            <a:r>
              <a:rPr lang="fr-FR" dirty="0"/>
              <a:t>Quatre œuvres</a:t>
            </a:r>
          </a:p>
          <a:p>
            <a:pPr marL="342900" indent="-342900">
              <a:lnSpc>
                <a:spcPct val="150000"/>
              </a:lnSpc>
              <a:buFont typeface="+mj-lt"/>
              <a:buAutoNum type="arabicPeriod"/>
            </a:pPr>
            <a:r>
              <a:rPr lang="fr-FR" dirty="0"/>
              <a:t>Cinq œuvres</a:t>
            </a:r>
          </a:p>
          <a:p>
            <a:pPr marL="342900" indent="-342900">
              <a:lnSpc>
                <a:spcPct val="150000"/>
              </a:lnSpc>
              <a:buFont typeface="+mj-lt"/>
              <a:buAutoNum type="arabicPeriod"/>
            </a:pPr>
            <a:r>
              <a:rPr lang="fr-FR" dirty="0"/>
              <a:t>Six œuvres</a:t>
            </a:r>
          </a:p>
          <a:p>
            <a:pPr marL="342900" indent="-342900">
              <a:lnSpc>
                <a:spcPct val="150000"/>
              </a:lnSpc>
              <a:buFont typeface="+mj-lt"/>
              <a:buAutoNum type="arabicPeriod"/>
            </a:pPr>
            <a:r>
              <a:rPr lang="fr-FR" dirty="0"/>
              <a:t>Sept </a:t>
            </a:r>
            <a:r>
              <a:rPr lang="fr-FR" dirty="0" err="1"/>
              <a:t>oeuvres</a:t>
            </a:r>
            <a:endParaRPr lang="fr-FR" dirty="0"/>
          </a:p>
        </p:txBody>
      </p:sp>
      <p:sp>
        <p:nvSpPr>
          <p:cNvPr id="3" name="Titre 2">
            <a:extLst>
              <a:ext uri="{FF2B5EF4-FFF2-40B4-BE49-F238E27FC236}">
                <a16:creationId xmlns:a16="http://schemas.microsoft.com/office/drawing/2014/main" id="{D53A931F-3A6A-41A4-8D7B-48EAFDF7ADD9}"/>
              </a:ext>
            </a:extLst>
          </p:cNvPr>
          <p:cNvSpPr>
            <a:spLocks noGrp="1"/>
          </p:cNvSpPr>
          <p:nvPr>
            <p:ph type="title"/>
          </p:nvPr>
        </p:nvSpPr>
        <p:spPr/>
        <p:txBody>
          <a:bodyPr/>
          <a:lstStyle/>
          <a:p>
            <a:pPr>
              <a:lnSpc>
                <a:spcPct val="100000"/>
              </a:lnSpc>
            </a:pPr>
            <a:r>
              <a:rPr lang="fr-FR" sz="1400" strike="noStrike" spc="-1" dirty="0">
                <a:solidFill>
                  <a:srgbClr val="000000"/>
                </a:solidFill>
                <a:latin typeface="Arial"/>
              </a:rPr>
              <a:t>Question 2 :</a:t>
            </a:r>
            <a:br>
              <a:rPr lang="fr-FR" sz="1400" strike="noStrike" spc="-1" dirty="0">
                <a:solidFill>
                  <a:srgbClr val="000000"/>
                </a:solidFill>
                <a:latin typeface="Arial"/>
              </a:rPr>
            </a:br>
            <a:br>
              <a:rPr lang="fr-FR" sz="1400" b="1" strike="noStrike" spc="-1" dirty="0">
                <a:solidFill>
                  <a:srgbClr val="000000"/>
                </a:solidFill>
                <a:latin typeface="Arial"/>
              </a:rPr>
            </a:br>
            <a:r>
              <a:rPr lang="fr-FR" sz="1800" b="1" strike="noStrike" spc="-1" dirty="0">
                <a:solidFill>
                  <a:srgbClr val="000000"/>
                </a:solidFill>
                <a:latin typeface="Arial"/>
              </a:rPr>
              <a:t>Combien d’œuvres du parcours artistique LE PARTAGE DES EAUX avez-vous déjà visité?</a:t>
            </a:r>
            <a:br>
              <a:rPr lang="fr-FR" sz="1800" b="1" strike="noStrike" spc="-1" dirty="0">
                <a:solidFill>
                  <a:srgbClr val="000000"/>
                </a:solidFill>
                <a:latin typeface="Calibri"/>
              </a:rPr>
            </a:br>
            <a:endParaRPr lang="fr-FR" dirty="0"/>
          </a:p>
        </p:txBody>
      </p:sp>
      <p:sp>
        <p:nvSpPr>
          <p:cNvPr id="4" name="Rectangle 3">
            <a:extLst>
              <a:ext uri="{FF2B5EF4-FFF2-40B4-BE49-F238E27FC236}">
                <a16:creationId xmlns:a16="http://schemas.microsoft.com/office/drawing/2014/main" id="{2290ABD7-F31B-4F39-BC82-305FE89E1CC3}"/>
              </a:ext>
            </a:extLst>
          </p:cNvPr>
          <p:cNvSpPr/>
          <p:nvPr>
            <p:custDataLst>
              <p:tags r:id="rId2"/>
            </p:custDataLst>
          </p:nvPr>
        </p:nvSpPr>
        <p:spPr>
          <a:xfrm>
            <a:off x="-533400" y="0"/>
            <a:ext cx="533400" cy="533400"/>
          </a:xfrm>
          <a:prstGeom prst="rect">
            <a:avLst/>
          </a:prstGeom>
          <a:blipFill>
            <a:blip r:embed="rId12"/>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4945C28F-C478-413D-914D-5F5B68660393}"/>
              </a:ext>
            </a:extLst>
          </p:cNvPr>
          <p:cNvGrpSpPr/>
          <p:nvPr>
            <p:custDataLst>
              <p:tags r:id="rId3"/>
            </p:custDataLst>
          </p:nvPr>
        </p:nvGrpSpPr>
        <p:grpSpPr>
          <a:xfrm>
            <a:off x="2540000" y="2467992"/>
            <a:ext cx="4912320" cy="2689200"/>
            <a:chOff x="2540000" y="2540000"/>
            <a:chExt cx="2540000" cy="3810000"/>
          </a:xfrm>
        </p:grpSpPr>
        <p:sp>
          <p:nvSpPr>
            <p:cNvPr id="5" name="Rectangle 4">
              <a:extLst>
                <a:ext uri="{FF2B5EF4-FFF2-40B4-BE49-F238E27FC236}">
                  <a16:creationId xmlns:a16="http://schemas.microsoft.com/office/drawing/2014/main" id="{D39CBDFA-41A7-4B71-942A-AF2B7062DA72}"/>
                </a:ext>
              </a:extLst>
            </p:cNvPr>
            <p:cNvSpPr/>
            <p:nvPr>
              <p:custDataLst>
                <p:tags r:id="rId4"/>
              </p:custDataLst>
            </p:nvPr>
          </p:nvSpPr>
          <p:spPr>
            <a:xfrm>
              <a:off x="2540000" y="2540000"/>
              <a:ext cx="2540000" cy="381000"/>
            </a:xfrm>
            <a:prstGeom prst="rect">
              <a:avLst/>
            </a:prstGeom>
            <a:solidFill>
              <a:srgbClr val="4682B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6" name="Rectangle 5">
              <a:extLst>
                <a:ext uri="{FF2B5EF4-FFF2-40B4-BE49-F238E27FC236}">
                  <a16:creationId xmlns:a16="http://schemas.microsoft.com/office/drawing/2014/main" id="{144AFFDB-7A90-49A6-889A-8F99C11D1272}"/>
                </a:ext>
              </a:extLst>
            </p:cNvPr>
            <p:cNvSpPr/>
            <p:nvPr>
              <p:custDataLst>
                <p:tags r:id="rId5"/>
              </p:custDataLst>
            </p:nvPr>
          </p:nvSpPr>
          <p:spPr>
            <a:xfrm>
              <a:off x="2540000" y="3111500"/>
              <a:ext cx="2540000" cy="381000"/>
            </a:xfrm>
            <a:prstGeom prst="rect">
              <a:avLst/>
            </a:prstGeom>
            <a:solidFill>
              <a:srgbClr val="4682B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2%</a:t>
              </a:r>
            </a:p>
          </p:txBody>
        </p:sp>
        <p:sp>
          <p:nvSpPr>
            <p:cNvPr id="7" name="Rectangle 6">
              <a:extLst>
                <a:ext uri="{FF2B5EF4-FFF2-40B4-BE49-F238E27FC236}">
                  <a16:creationId xmlns:a16="http://schemas.microsoft.com/office/drawing/2014/main" id="{06E91210-7F12-45FA-85D4-1658EBFDF975}"/>
                </a:ext>
              </a:extLst>
            </p:cNvPr>
            <p:cNvSpPr/>
            <p:nvPr>
              <p:custDataLst>
                <p:tags r:id="rId6"/>
              </p:custDataLst>
            </p:nvPr>
          </p:nvSpPr>
          <p:spPr>
            <a:xfrm>
              <a:off x="2540000" y="3683000"/>
              <a:ext cx="2540000" cy="381000"/>
            </a:xfrm>
            <a:prstGeom prst="rect">
              <a:avLst/>
            </a:prstGeom>
            <a:solidFill>
              <a:srgbClr val="4682B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8" name="Rectangle 7">
              <a:extLst>
                <a:ext uri="{FF2B5EF4-FFF2-40B4-BE49-F238E27FC236}">
                  <a16:creationId xmlns:a16="http://schemas.microsoft.com/office/drawing/2014/main" id="{AE82C955-2E89-4BB2-BEDF-445278642150}"/>
                </a:ext>
              </a:extLst>
            </p:cNvPr>
            <p:cNvSpPr/>
            <p:nvPr>
              <p:custDataLst>
                <p:tags r:id="rId7"/>
              </p:custDataLst>
            </p:nvPr>
          </p:nvSpPr>
          <p:spPr>
            <a:xfrm>
              <a:off x="2540000" y="4254500"/>
              <a:ext cx="2540000" cy="381000"/>
            </a:xfrm>
            <a:prstGeom prst="rect">
              <a:avLst/>
            </a:prstGeom>
            <a:solidFill>
              <a:srgbClr val="4682B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4%</a:t>
              </a:r>
            </a:p>
          </p:txBody>
        </p:sp>
        <p:sp>
          <p:nvSpPr>
            <p:cNvPr id="9" name="Rectangle 8">
              <a:extLst>
                <a:ext uri="{FF2B5EF4-FFF2-40B4-BE49-F238E27FC236}">
                  <a16:creationId xmlns:a16="http://schemas.microsoft.com/office/drawing/2014/main" id="{B18594B4-9106-41AA-BFE8-06E072F5432C}"/>
                </a:ext>
              </a:extLst>
            </p:cNvPr>
            <p:cNvSpPr/>
            <p:nvPr>
              <p:custDataLst>
                <p:tags r:id="rId8"/>
              </p:custDataLst>
            </p:nvPr>
          </p:nvSpPr>
          <p:spPr>
            <a:xfrm>
              <a:off x="2540000" y="4826000"/>
              <a:ext cx="2540000" cy="381000"/>
            </a:xfrm>
            <a:prstGeom prst="rect">
              <a:avLst/>
            </a:prstGeom>
            <a:solidFill>
              <a:srgbClr val="4682B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5%</a:t>
              </a:r>
            </a:p>
          </p:txBody>
        </p:sp>
        <p:sp>
          <p:nvSpPr>
            <p:cNvPr id="10" name="Rectangle 9">
              <a:extLst>
                <a:ext uri="{FF2B5EF4-FFF2-40B4-BE49-F238E27FC236}">
                  <a16:creationId xmlns:a16="http://schemas.microsoft.com/office/drawing/2014/main" id="{CE04C2EF-C937-4786-AF28-E8FFA3426232}"/>
                </a:ext>
              </a:extLst>
            </p:cNvPr>
            <p:cNvSpPr/>
            <p:nvPr>
              <p:custDataLst>
                <p:tags r:id="rId9"/>
              </p:custDataLst>
            </p:nvPr>
          </p:nvSpPr>
          <p:spPr>
            <a:xfrm>
              <a:off x="2540000" y="5397500"/>
              <a:ext cx="2540000" cy="381000"/>
            </a:xfrm>
            <a:prstGeom prst="rect">
              <a:avLst/>
            </a:prstGeom>
            <a:solidFill>
              <a:srgbClr val="4682B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6%</a:t>
              </a:r>
            </a:p>
          </p:txBody>
        </p:sp>
        <p:sp>
          <p:nvSpPr>
            <p:cNvPr id="11" name="Rectangle 10">
              <a:extLst>
                <a:ext uri="{FF2B5EF4-FFF2-40B4-BE49-F238E27FC236}">
                  <a16:creationId xmlns:a16="http://schemas.microsoft.com/office/drawing/2014/main" id="{FFBA1B32-D635-4D38-8DD8-C3A56D21FB45}"/>
                </a:ext>
              </a:extLst>
            </p:cNvPr>
            <p:cNvSpPr/>
            <p:nvPr>
              <p:custDataLst>
                <p:tags r:id="rId10"/>
              </p:custDataLst>
            </p:nvPr>
          </p:nvSpPr>
          <p:spPr>
            <a:xfrm>
              <a:off x="2540000" y="5969000"/>
              <a:ext cx="2540000" cy="381000"/>
            </a:xfrm>
            <a:prstGeom prst="rect">
              <a:avLst/>
            </a:prstGeom>
            <a:solidFill>
              <a:srgbClr val="4682B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7%</a:t>
              </a:r>
            </a:p>
          </p:txBody>
        </p:sp>
      </p:grpSp>
    </p:spTree>
    <p:custDataLst>
      <p:tags r:id="rId1"/>
    </p:custDataLst>
    <p:extLst>
      <p:ext uri="{BB962C8B-B14F-4D97-AF65-F5344CB8AC3E}">
        <p14:creationId xmlns:p14="http://schemas.microsoft.com/office/powerpoint/2010/main" val="20934875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4338C7-5159-4F6A-804E-9A846F62C744}"/>
              </a:ext>
            </a:extLst>
          </p:cNvPr>
          <p:cNvSpPr>
            <a:spLocks noGrp="1"/>
          </p:cNvSpPr>
          <p:nvPr>
            <p:ph type="title"/>
          </p:nvPr>
        </p:nvSpPr>
        <p:spPr/>
        <p:txBody>
          <a:bodyPr/>
          <a:lstStyle/>
          <a:p>
            <a:pPr>
              <a:lnSpc>
                <a:spcPct val="100000"/>
              </a:lnSpc>
            </a:pPr>
            <a:r>
              <a:rPr lang="fr-FR" sz="1400" strike="noStrike" spc="-1" dirty="0">
                <a:solidFill>
                  <a:srgbClr val="000000"/>
                </a:solidFill>
                <a:latin typeface="Arial"/>
              </a:rPr>
              <a:t>Question 3 :</a:t>
            </a:r>
            <a:br>
              <a:rPr lang="fr-FR" sz="1400" strike="noStrike" spc="-1" dirty="0">
                <a:solidFill>
                  <a:srgbClr val="000000"/>
                </a:solidFill>
                <a:latin typeface="Arial"/>
              </a:rPr>
            </a:br>
            <a:br>
              <a:rPr lang="fr-FR" sz="1400" b="1" strike="noStrike" spc="-1" dirty="0">
                <a:solidFill>
                  <a:srgbClr val="000000"/>
                </a:solidFill>
                <a:latin typeface="Arial"/>
              </a:rPr>
            </a:br>
            <a:r>
              <a:rPr lang="fr-FR" sz="1800" b="1" spc="-1" dirty="0">
                <a:solidFill>
                  <a:srgbClr val="000000"/>
                </a:solidFill>
              </a:rPr>
              <a:t>La « Grotte de cristal » sur la commune de </a:t>
            </a:r>
            <a:r>
              <a:rPr lang="fr-FR" sz="1800" b="1" spc="-1" dirty="0" err="1">
                <a:solidFill>
                  <a:srgbClr val="000000"/>
                </a:solidFill>
              </a:rPr>
              <a:t>Saint-Laurent-les-Bains-Laval-d’Aurelle</a:t>
            </a:r>
            <a:r>
              <a:rPr lang="fr-FR" sz="1800" b="1" spc="-1" dirty="0">
                <a:solidFill>
                  <a:srgbClr val="000000"/>
                </a:solidFill>
              </a:rPr>
              <a:t> est la dernière œuvre du parcours, inaugurée en 2021.</a:t>
            </a:r>
            <a:br>
              <a:rPr lang="fr-FR" sz="1800" b="1" spc="-1" dirty="0">
                <a:solidFill>
                  <a:srgbClr val="000000"/>
                </a:solidFill>
              </a:rPr>
            </a:br>
            <a:br>
              <a:rPr lang="fr-FR" sz="1800" b="1" spc="-1" dirty="0">
                <a:solidFill>
                  <a:srgbClr val="000000"/>
                </a:solidFill>
              </a:rPr>
            </a:br>
            <a:r>
              <a:rPr lang="fr-FR" sz="1800" b="1" spc="-1" dirty="0">
                <a:solidFill>
                  <a:srgbClr val="000000"/>
                </a:solidFill>
              </a:rPr>
              <a:t>L’a</a:t>
            </a:r>
            <a:r>
              <a:rPr lang="fr-FR" sz="1800" b="1" spc="-1" dirty="0">
                <a:solidFill>
                  <a:srgbClr val="000000"/>
                </a:solidFill>
                <a:latin typeface="Arial"/>
              </a:rPr>
              <a:t>vez-vous visité ?</a:t>
            </a:r>
            <a:br>
              <a:rPr lang="fr-FR" sz="1800" b="1" strike="noStrike" spc="-1" dirty="0">
                <a:solidFill>
                  <a:srgbClr val="000000"/>
                </a:solidFill>
                <a:latin typeface="Calibri"/>
              </a:rPr>
            </a:br>
            <a:endParaRPr lang="fr-FR" dirty="0"/>
          </a:p>
        </p:txBody>
      </p:sp>
      <p:sp>
        <p:nvSpPr>
          <p:cNvPr id="3" name="Sous-titre 2">
            <a:extLst>
              <a:ext uri="{FF2B5EF4-FFF2-40B4-BE49-F238E27FC236}">
                <a16:creationId xmlns:a16="http://schemas.microsoft.com/office/drawing/2014/main" id="{6F383C24-0D16-4909-993D-51648FDAE6F8}"/>
              </a:ext>
            </a:extLst>
          </p:cNvPr>
          <p:cNvSpPr>
            <a:spLocks noGrp="1"/>
          </p:cNvSpPr>
          <p:nvPr>
            <p:ph type="subTitle"/>
          </p:nvPr>
        </p:nvSpPr>
        <p:spPr>
          <a:xfrm>
            <a:off x="451840" y="1956240"/>
            <a:ext cx="8229240" cy="4085280"/>
          </a:xfrm>
        </p:spPr>
        <p:txBody>
          <a:bodyPr/>
          <a:lstStyle/>
          <a:p>
            <a:pPr marL="342900" indent="-342900" algn="l">
              <a:lnSpc>
                <a:spcPct val="300000"/>
              </a:lnSpc>
              <a:buFont typeface="+mj-lt"/>
              <a:buAutoNum type="arabicPeriod"/>
            </a:pPr>
            <a:r>
              <a:rPr lang="fr-FR" dirty="0"/>
              <a:t>Oui</a:t>
            </a:r>
          </a:p>
          <a:p>
            <a:pPr marL="342900" indent="-342900">
              <a:lnSpc>
                <a:spcPct val="300000"/>
              </a:lnSpc>
              <a:buFont typeface="+mj-lt"/>
              <a:buAutoNum type="arabicPeriod"/>
            </a:pPr>
            <a:r>
              <a:rPr lang="fr-FR" dirty="0"/>
              <a:t>non</a:t>
            </a:r>
          </a:p>
        </p:txBody>
      </p:sp>
      <p:sp>
        <p:nvSpPr>
          <p:cNvPr id="4" name="Rectangle 3">
            <a:extLst>
              <a:ext uri="{FF2B5EF4-FFF2-40B4-BE49-F238E27FC236}">
                <a16:creationId xmlns:a16="http://schemas.microsoft.com/office/drawing/2014/main" id="{58BC0288-C648-4A14-AEF8-F314335DFA09}"/>
              </a:ext>
            </a:extLst>
          </p:cNvPr>
          <p:cNvSpPr/>
          <p:nvPr>
            <p:custDataLst>
              <p:tags r:id="rId2"/>
            </p:custDataLst>
          </p:nvPr>
        </p:nvSpPr>
        <p:spPr>
          <a:xfrm>
            <a:off x="-533400" y="0"/>
            <a:ext cx="533400" cy="533400"/>
          </a:xfrm>
          <a:prstGeom prst="rect">
            <a:avLst/>
          </a:prstGeom>
          <a:blipFill>
            <a:blip r:embed="rId7"/>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 name="Groupe 6">
            <a:extLst>
              <a:ext uri="{FF2B5EF4-FFF2-40B4-BE49-F238E27FC236}">
                <a16:creationId xmlns:a16="http://schemas.microsoft.com/office/drawing/2014/main" id="{A02C1A91-25ED-49EF-BE05-FD829E6C869A}"/>
              </a:ext>
            </a:extLst>
          </p:cNvPr>
          <p:cNvGrpSpPr/>
          <p:nvPr>
            <p:custDataLst>
              <p:tags r:id="rId3"/>
            </p:custDataLst>
          </p:nvPr>
        </p:nvGrpSpPr>
        <p:grpSpPr>
          <a:xfrm>
            <a:off x="1619672" y="3624064"/>
            <a:ext cx="5760640" cy="1173088"/>
            <a:chOff x="2540000" y="2639942"/>
            <a:chExt cx="2540000" cy="1173088"/>
          </a:xfrm>
        </p:grpSpPr>
        <p:sp>
          <p:nvSpPr>
            <p:cNvPr id="5" name="Rectangle 4">
              <a:extLst>
                <a:ext uri="{FF2B5EF4-FFF2-40B4-BE49-F238E27FC236}">
                  <a16:creationId xmlns:a16="http://schemas.microsoft.com/office/drawing/2014/main" id="{7AA79F30-C3A6-4CB6-9984-AED57948DDA8}"/>
                </a:ext>
              </a:extLst>
            </p:cNvPr>
            <p:cNvSpPr/>
            <p:nvPr>
              <p:custDataLst>
                <p:tags r:id="rId4"/>
              </p:custDataLst>
            </p:nvPr>
          </p:nvSpPr>
          <p:spPr>
            <a:xfrm>
              <a:off x="2540000" y="2639942"/>
              <a:ext cx="2540000" cy="381000"/>
            </a:xfrm>
            <a:prstGeom prst="rect">
              <a:avLst/>
            </a:prstGeom>
            <a:solidFill>
              <a:srgbClr val="4682B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6" name="Rectangle 5">
              <a:extLst>
                <a:ext uri="{FF2B5EF4-FFF2-40B4-BE49-F238E27FC236}">
                  <a16:creationId xmlns:a16="http://schemas.microsoft.com/office/drawing/2014/main" id="{B8E4BBBB-7AA1-41E6-A625-59AE2AD81D4E}"/>
                </a:ext>
              </a:extLst>
            </p:cNvPr>
            <p:cNvSpPr/>
            <p:nvPr>
              <p:custDataLst>
                <p:tags r:id="rId5"/>
              </p:custDataLst>
            </p:nvPr>
          </p:nvSpPr>
          <p:spPr>
            <a:xfrm>
              <a:off x="2540000" y="3432030"/>
              <a:ext cx="2540000" cy="381000"/>
            </a:xfrm>
            <a:prstGeom prst="rect">
              <a:avLst/>
            </a:prstGeom>
            <a:solidFill>
              <a:srgbClr val="4682B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grpSp>
    </p:spTree>
    <p:custDataLst>
      <p:tags r:id="rId1"/>
    </p:custDataLst>
    <p:extLst>
      <p:ext uri="{BB962C8B-B14F-4D97-AF65-F5344CB8AC3E}">
        <p14:creationId xmlns:p14="http://schemas.microsoft.com/office/powerpoint/2010/main" val="23605917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D60B23A-6EA4-4C41-B5F4-BDF138308F5A}"/>
              </a:ext>
            </a:extLst>
          </p:cNvPr>
          <p:cNvSpPr>
            <a:spLocks noGrp="1"/>
          </p:cNvSpPr>
          <p:nvPr>
            <p:ph type="body"/>
          </p:nvPr>
        </p:nvSpPr>
        <p:spPr>
          <a:xfrm>
            <a:off x="457200" y="1956240"/>
            <a:ext cx="8229240" cy="3977280"/>
          </a:xfrm>
        </p:spPr>
        <p:txBody>
          <a:bodyPr/>
          <a:lstStyle/>
          <a:p>
            <a:pPr marL="342900" indent="-342900">
              <a:lnSpc>
                <a:spcPct val="300000"/>
              </a:lnSpc>
              <a:buFont typeface="+mj-lt"/>
              <a:buAutoNum type="arabicPeriod"/>
            </a:pPr>
            <a:r>
              <a:rPr lang="fr-FR" dirty="0"/>
              <a:t>Oui</a:t>
            </a:r>
          </a:p>
          <a:p>
            <a:pPr marL="342900" indent="-342900">
              <a:lnSpc>
                <a:spcPct val="300000"/>
              </a:lnSpc>
              <a:buFont typeface="+mj-lt"/>
              <a:buAutoNum type="arabicPeriod"/>
            </a:pPr>
            <a:r>
              <a:rPr lang="fr-FR" dirty="0"/>
              <a:t>Non</a:t>
            </a:r>
          </a:p>
          <a:p>
            <a:pPr marL="342900" indent="-342900">
              <a:lnSpc>
                <a:spcPct val="300000"/>
              </a:lnSpc>
              <a:buFont typeface="+mj-lt"/>
              <a:buAutoNum type="arabicPeriod"/>
            </a:pPr>
            <a:r>
              <a:rPr lang="fr-FR" dirty="0"/>
              <a:t>Ne sais pas</a:t>
            </a:r>
          </a:p>
        </p:txBody>
      </p:sp>
      <p:sp>
        <p:nvSpPr>
          <p:cNvPr id="3" name="Titre 2">
            <a:extLst>
              <a:ext uri="{FF2B5EF4-FFF2-40B4-BE49-F238E27FC236}">
                <a16:creationId xmlns:a16="http://schemas.microsoft.com/office/drawing/2014/main" id="{1E8C8C42-E05D-4B5B-8930-832626425E1C}"/>
              </a:ext>
            </a:extLst>
          </p:cNvPr>
          <p:cNvSpPr>
            <a:spLocks noGrp="1"/>
          </p:cNvSpPr>
          <p:nvPr>
            <p:ph type="title"/>
          </p:nvPr>
        </p:nvSpPr>
        <p:spPr/>
        <p:txBody>
          <a:bodyPr/>
          <a:lstStyle/>
          <a:p>
            <a:pPr>
              <a:lnSpc>
                <a:spcPct val="100000"/>
              </a:lnSpc>
            </a:pPr>
            <a:r>
              <a:rPr lang="fr-FR" sz="1400" strike="noStrike" spc="-1" dirty="0">
                <a:solidFill>
                  <a:srgbClr val="000000"/>
                </a:solidFill>
                <a:latin typeface="Arial"/>
              </a:rPr>
              <a:t>Question 4 :</a:t>
            </a:r>
            <a:br>
              <a:rPr lang="fr-FR" sz="1400" strike="noStrike" spc="-1" dirty="0">
                <a:solidFill>
                  <a:srgbClr val="000000"/>
                </a:solidFill>
                <a:latin typeface="Arial"/>
              </a:rPr>
            </a:br>
            <a:br>
              <a:rPr lang="fr-FR" sz="1400" b="1" strike="noStrike" spc="-1" dirty="0">
                <a:solidFill>
                  <a:srgbClr val="000000"/>
                </a:solidFill>
                <a:latin typeface="Arial"/>
              </a:rPr>
            </a:br>
            <a:r>
              <a:rPr lang="fr-FR" sz="1800" b="1" spc="-1" dirty="0">
                <a:solidFill>
                  <a:srgbClr val="000000"/>
                </a:solidFill>
                <a:latin typeface="Arial"/>
              </a:rPr>
              <a:t>Avez-vous déjà participé à un évènement organisé dans le cadre du PARTAGE DES EAUX </a:t>
            </a:r>
            <a:r>
              <a:rPr lang="fr-FR" sz="1800" b="1" strike="noStrike" spc="-1" dirty="0">
                <a:solidFill>
                  <a:srgbClr val="000000"/>
                </a:solidFill>
                <a:latin typeface="Arial"/>
              </a:rPr>
              <a:t>?</a:t>
            </a:r>
            <a:br>
              <a:rPr lang="fr-FR" sz="1800" b="1" strike="noStrike" spc="-1" dirty="0">
                <a:solidFill>
                  <a:srgbClr val="000000"/>
                </a:solidFill>
                <a:latin typeface="Calibri"/>
              </a:rPr>
            </a:br>
            <a:endParaRPr lang="fr-FR" dirty="0"/>
          </a:p>
        </p:txBody>
      </p:sp>
      <p:sp>
        <p:nvSpPr>
          <p:cNvPr id="4" name="Rectangle 3">
            <a:extLst>
              <a:ext uri="{FF2B5EF4-FFF2-40B4-BE49-F238E27FC236}">
                <a16:creationId xmlns:a16="http://schemas.microsoft.com/office/drawing/2014/main" id="{4C99C419-F333-4159-9C14-6164468530B4}"/>
              </a:ext>
            </a:extLst>
          </p:cNvPr>
          <p:cNvSpPr/>
          <p:nvPr>
            <p:custDataLst>
              <p:tags r:id="rId2"/>
            </p:custDataLst>
          </p:nvPr>
        </p:nvSpPr>
        <p:spPr>
          <a:xfrm>
            <a:off x="-533400" y="0"/>
            <a:ext cx="533400" cy="533400"/>
          </a:xfrm>
          <a:prstGeom prst="rect">
            <a:avLst/>
          </a:prstGeom>
          <a:blipFill>
            <a:blip r:embed="rId8"/>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 name="Groupe 7">
            <a:extLst>
              <a:ext uri="{FF2B5EF4-FFF2-40B4-BE49-F238E27FC236}">
                <a16:creationId xmlns:a16="http://schemas.microsoft.com/office/drawing/2014/main" id="{CD2CC2F4-C268-4B50-9387-0191C6AA2FEB}"/>
              </a:ext>
            </a:extLst>
          </p:cNvPr>
          <p:cNvGrpSpPr/>
          <p:nvPr>
            <p:custDataLst>
              <p:tags r:id="rId3"/>
            </p:custDataLst>
          </p:nvPr>
        </p:nvGrpSpPr>
        <p:grpSpPr>
          <a:xfrm>
            <a:off x="2555776" y="2276872"/>
            <a:ext cx="5328592" cy="2088232"/>
            <a:chOff x="2540000" y="2540000"/>
            <a:chExt cx="2540000" cy="2088232"/>
          </a:xfrm>
        </p:grpSpPr>
        <p:sp>
          <p:nvSpPr>
            <p:cNvPr id="5" name="Rectangle 4">
              <a:extLst>
                <a:ext uri="{FF2B5EF4-FFF2-40B4-BE49-F238E27FC236}">
                  <a16:creationId xmlns:a16="http://schemas.microsoft.com/office/drawing/2014/main" id="{4BE8B172-0465-44D5-923B-80A8734D4934}"/>
                </a:ext>
              </a:extLst>
            </p:cNvPr>
            <p:cNvSpPr/>
            <p:nvPr>
              <p:custDataLst>
                <p:tags r:id="rId4"/>
              </p:custDataLst>
            </p:nvPr>
          </p:nvSpPr>
          <p:spPr>
            <a:xfrm>
              <a:off x="2540000" y="2540000"/>
              <a:ext cx="2540000" cy="381000"/>
            </a:xfrm>
            <a:prstGeom prst="rect">
              <a:avLst/>
            </a:prstGeom>
            <a:solidFill>
              <a:srgbClr val="4682B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6" name="Rectangle 5">
              <a:extLst>
                <a:ext uri="{FF2B5EF4-FFF2-40B4-BE49-F238E27FC236}">
                  <a16:creationId xmlns:a16="http://schemas.microsoft.com/office/drawing/2014/main" id="{4068B39D-AD86-4565-AA28-D56170FC0CDA}"/>
                </a:ext>
              </a:extLst>
            </p:cNvPr>
            <p:cNvSpPr/>
            <p:nvPr>
              <p:custDataLst>
                <p:tags r:id="rId5"/>
              </p:custDataLst>
            </p:nvPr>
          </p:nvSpPr>
          <p:spPr>
            <a:xfrm>
              <a:off x="2540000" y="3383136"/>
              <a:ext cx="2540000" cy="381000"/>
            </a:xfrm>
            <a:prstGeom prst="rect">
              <a:avLst/>
            </a:prstGeom>
            <a:solidFill>
              <a:srgbClr val="4682B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2%</a:t>
              </a:r>
            </a:p>
          </p:txBody>
        </p:sp>
        <p:sp>
          <p:nvSpPr>
            <p:cNvPr id="7" name="Rectangle 6">
              <a:extLst>
                <a:ext uri="{FF2B5EF4-FFF2-40B4-BE49-F238E27FC236}">
                  <a16:creationId xmlns:a16="http://schemas.microsoft.com/office/drawing/2014/main" id="{DDD1659E-B0EF-4ED7-BD7D-2D78A0B5FCE4}"/>
                </a:ext>
              </a:extLst>
            </p:cNvPr>
            <p:cNvSpPr/>
            <p:nvPr>
              <p:custDataLst>
                <p:tags r:id="rId6"/>
              </p:custDataLst>
            </p:nvPr>
          </p:nvSpPr>
          <p:spPr>
            <a:xfrm>
              <a:off x="2540000" y="4247232"/>
              <a:ext cx="2540000" cy="381000"/>
            </a:xfrm>
            <a:prstGeom prst="rect">
              <a:avLst/>
            </a:prstGeom>
            <a:solidFill>
              <a:srgbClr val="4682B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grpSp>
    </p:spTree>
    <p:custDataLst>
      <p:tags r:id="rId1"/>
    </p:custDataLst>
    <p:extLst>
      <p:ext uri="{BB962C8B-B14F-4D97-AF65-F5344CB8AC3E}">
        <p14:creationId xmlns:p14="http://schemas.microsoft.com/office/powerpoint/2010/main" val="760672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TextShape 1"/>
          <p:cNvSpPr txBox="1"/>
          <p:nvPr/>
        </p:nvSpPr>
        <p:spPr>
          <a:xfrm>
            <a:off x="685800" y="2130480"/>
            <a:ext cx="8133080" cy="2624400"/>
          </a:xfrm>
          <a:prstGeom prst="rect">
            <a:avLst/>
          </a:prstGeom>
          <a:noFill/>
          <a:ln>
            <a:noFill/>
          </a:ln>
        </p:spPr>
        <p:txBody>
          <a:bodyPr anchor="ctr">
            <a:noAutofit/>
          </a:bodyPr>
          <a:lstStyle/>
          <a:p>
            <a:pPr marL="571500" indent="-571500">
              <a:buFont typeface="Arial" panose="020B0604020202020204" pitchFamily="34" charset="0"/>
              <a:buChar char="•"/>
            </a:pPr>
            <a:r>
              <a:rPr lang="fr-FR" sz="3600" spc="-1" dirty="0">
                <a:solidFill>
                  <a:srgbClr val="000000"/>
                </a:solidFill>
              </a:rPr>
              <a:t>Le début de l’aventure…</a:t>
            </a:r>
            <a:endParaRPr lang="fr-FR" sz="3600" spc="-1" dirty="0">
              <a:solidFill>
                <a:srgbClr val="000000"/>
              </a:solidFill>
              <a:latin typeface="Calibri"/>
            </a:endParaRPr>
          </a:p>
          <a:p>
            <a:pPr marL="571500" indent="-571500">
              <a:buFont typeface="Arial" panose="020B0604020202020204" pitchFamily="34" charset="0"/>
              <a:buChar char="•"/>
            </a:pPr>
            <a:r>
              <a:rPr lang="fr-FR" sz="3600" dirty="0"/>
              <a:t>Le parcours artistique dans toutes ses composantes</a:t>
            </a:r>
          </a:p>
          <a:p>
            <a:pPr marL="571500" indent="-571500">
              <a:buFont typeface="Arial" panose="020B0604020202020204" pitchFamily="34" charset="0"/>
              <a:buChar char="•"/>
            </a:pPr>
            <a:r>
              <a:rPr lang="fr-FR" sz="3600" strike="noStrike" spc="-1" dirty="0">
                <a:solidFill>
                  <a:srgbClr val="000000"/>
                </a:solidFill>
                <a:latin typeface="Arial"/>
              </a:rPr>
              <a:t>Zoom sur 2022</a:t>
            </a:r>
          </a:p>
          <a:p>
            <a:pPr marL="571500" indent="-571500">
              <a:lnSpc>
                <a:spcPct val="100000"/>
              </a:lnSpc>
              <a:buFont typeface="Arial" panose="020B0604020202020204" pitchFamily="34" charset="0"/>
              <a:buChar char="•"/>
            </a:pPr>
            <a:r>
              <a:rPr lang="fr-FR" sz="3600" spc="-1" dirty="0">
                <a:solidFill>
                  <a:srgbClr val="000000"/>
                </a:solidFill>
                <a:latin typeface="Arial"/>
              </a:rPr>
              <a:t>Les perspectives 2023-2026</a:t>
            </a:r>
            <a:endParaRPr lang="fr-FR" sz="3600" dirty="0"/>
          </a:p>
        </p:txBody>
      </p:sp>
      <p:sp>
        <p:nvSpPr>
          <p:cNvPr id="3" name="TextShape 1">
            <a:extLst>
              <a:ext uri="{FF2B5EF4-FFF2-40B4-BE49-F238E27FC236}">
                <a16:creationId xmlns:a16="http://schemas.microsoft.com/office/drawing/2014/main" id="{A7D9D74E-7FD1-49E7-AFCA-96BE1AC30825}"/>
              </a:ext>
            </a:extLst>
          </p:cNvPr>
          <p:cNvSpPr txBox="1"/>
          <p:nvPr/>
        </p:nvSpPr>
        <p:spPr>
          <a:xfrm>
            <a:off x="1763640" y="274680"/>
            <a:ext cx="6922800" cy="1142640"/>
          </a:xfrm>
          <a:prstGeom prst="rect">
            <a:avLst/>
          </a:prstGeom>
          <a:noFill/>
          <a:ln>
            <a:noFill/>
          </a:ln>
        </p:spPr>
        <p:txBody>
          <a:bodyPr anchor="ctr">
            <a:normAutofit/>
          </a:bodyPr>
          <a:lstStyle/>
          <a:p>
            <a:pPr algn="ctr">
              <a:lnSpc>
                <a:spcPct val="100000"/>
              </a:lnSpc>
            </a:pPr>
            <a:r>
              <a:rPr lang="fr-FR" sz="2800" b="1" spc="-1" dirty="0">
                <a:solidFill>
                  <a:srgbClr val="000000"/>
                </a:solidFill>
                <a:latin typeface="Arial"/>
              </a:rPr>
              <a:t>Focus thématique : </a:t>
            </a:r>
          </a:p>
          <a:p>
            <a:pPr algn="ctr">
              <a:lnSpc>
                <a:spcPct val="100000"/>
              </a:lnSpc>
            </a:pPr>
            <a:r>
              <a:rPr lang="fr-FR" sz="2800" b="1" strike="noStrike" spc="-1" dirty="0">
                <a:solidFill>
                  <a:srgbClr val="000000"/>
                </a:solidFill>
                <a:latin typeface="Arial"/>
              </a:rPr>
              <a:t>2022 : bilan du PARTAGE DES EAUX</a:t>
            </a:r>
          </a:p>
        </p:txBody>
      </p:sp>
    </p:spTree>
    <p:extLst>
      <p:ext uri="{BB962C8B-B14F-4D97-AF65-F5344CB8AC3E}">
        <p14:creationId xmlns:p14="http://schemas.microsoft.com/office/powerpoint/2010/main" val="23167593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 name="Image 1"/>
          <p:cNvPicPr/>
          <p:nvPr/>
        </p:nvPicPr>
        <p:blipFill>
          <a:blip r:embed="rId2" cstate="email"/>
          <a:stretch/>
        </p:blipFill>
        <p:spPr>
          <a:xfrm>
            <a:off x="1619640" y="665280"/>
            <a:ext cx="6192360" cy="6192360"/>
          </a:xfrm>
          <a:prstGeom prst="rect">
            <a:avLst/>
          </a:prstGeom>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TextShape 1"/>
          <p:cNvSpPr txBox="1"/>
          <p:nvPr/>
        </p:nvSpPr>
        <p:spPr>
          <a:xfrm>
            <a:off x="1763640" y="274680"/>
            <a:ext cx="6922800" cy="1142640"/>
          </a:xfrm>
          <a:prstGeom prst="rect">
            <a:avLst/>
          </a:prstGeom>
          <a:noFill/>
          <a:ln>
            <a:noFill/>
          </a:ln>
        </p:spPr>
        <p:txBody>
          <a:bodyPr anchor="ctr">
            <a:normAutofit/>
          </a:bodyPr>
          <a:lstStyle/>
          <a:p>
            <a:pPr algn="ctr">
              <a:lnSpc>
                <a:spcPct val="100000"/>
              </a:lnSpc>
            </a:pPr>
            <a:r>
              <a:rPr lang="fr-FR" sz="2400" b="1" strike="noStrike" spc="-1" dirty="0">
                <a:solidFill>
                  <a:srgbClr val="000000"/>
                </a:solidFill>
                <a:latin typeface="Arial"/>
              </a:rPr>
              <a:t>Aux origines : la Grotte Chauvet et le label Unesco </a:t>
            </a:r>
            <a:r>
              <a:rPr lang="fr-FR" sz="2400" b="1" strike="noStrike" spc="-1" dirty="0" err="1">
                <a:solidFill>
                  <a:srgbClr val="000000"/>
                </a:solidFill>
                <a:latin typeface="Arial"/>
              </a:rPr>
              <a:t>GéoParc</a:t>
            </a:r>
            <a:r>
              <a:rPr lang="fr-FR" sz="2400" b="1" strike="noStrike" spc="-1" dirty="0">
                <a:solidFill>
                  <a:srgbClr val="000000"/>
                </a:solidFill>
                <a:latin typeface="Arial"/>
              </a:rPr>
              <a:t> des Monts d’Ardèche</a:t>
            </a:r>
            <a:endParaRPr lang="fr-FR" sz="2400" b="0" strike="noStrike" spc="-1" dirty="0">
              <a:solidFill>
                <a:srgbClr val="000000"/>
              </a:solidFill>
              <a:latin typeface="Calibri"/>
            </a:endParaRPr>
          </a:p>
        </p:txBody>
      </p:sp>
      <p:pic>
        <p:nvPicPr>
          <p:cNvPr id="270" name="Espace réservé du contenu 8"/>
          <p:cNvPicPr/>
          <p:nvPr/>
        </p:nvPicPr>
        <p:blipFill>
          <a:blip r:embed="rId2" cstate="email"/>
          <a:stretch/>
        </p:blipFill>
        <p:spPr>
          <a:xfrm>
            <a:off x="4326480" y="1976040"/>
            <a:ext cx="4840920" cy="3237120"/>
          </a:xfrm>
          <a:prstGeom prst="rect">
            <a:avLst/>
          </a:prstGeom>
          <a:ln>
            <a:noFill/>
          </a:ln>
        </p:spPr>
      </p:pic>
      <p:pic>
        <p:nvPicPr>
          <p:cNvPr id="271" name="Image 4" descr="20150319141632-9d726275.jpg"/>
          <p:cNvPicPr/>
          <p:nvPr/>
        </p:nvPicPr>
        <p:blipFill>
          <a:blip r:embed="rId3" cstate="email"/>
          <a:stretch/>
        </p:blipFill>
        <p:spPr>
          <a:xfrm>
            <a:off x="-9720" y="1976040"/>
            <a:ext cx="4331520" cy="3237120"/>
          </a:xfrm>
          <a:prstGeom prst="rect">
            <a:avLst/>
          </a:prstGeom>
          <a:ln w="9360">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TextShape 1"/>
          <p:cNvSpPr txBox="1"/>
          <p:nvPr/>
        </p:nvSpPr>
        <p:spPr>
          <a:xfrm>
            <a:off x="1763640" y="274680"/>
            <a:ext cx="6922800" cy="1142640"/>
          </a:xfrm>
          <a:prstGeom prst="rect">
            <a:avLst/>
          </a:prstGeom>
          <a:noFill/>
          <a:ln>
            <a:noFill/>
          </a:ln>
        </p:spPr>
        <p:txBody>
          <a:bodyPr anchor="ctr">
            <a:normAutofit/>
          </a:bodyPr>
          <a:lstStyle/>
          <a:p>
            <a:pPr algn="ctr">
              <a:lnSpc>
                <a:spcPct val="100000"/>
              </a:lnSpc>
            </a:pPr>
            <a:r>
              <a:rPr lang="fr-FR" sz="2800" b="0" strike="noStrike" spc="-1">
                <a:solidFill>
                  <a:srgbClr val="000000"/>
                </a:solidFill>
                <a:latin typeface="Arial"/>
              </a:rPr>
              <a:t>Stéphane Thidet « De l’autre côté »</a:t>
            </a:r>
            <a:r>
              <a:rPr lang="fr-FR" sz="2800" b="1" strike="noStrike" spc="-1">
                <a:solidFill>
                  <a:srgbClr val="000000"/>
                </a:solidFill>
                <a:latin typeface="Arial"/>
              </a:rPr>
              <a:t> </a:t>
            </a:r>
            <a:br/>
            <a:r>
              <a:rPr lang="fr-FR" sz="2000" b="0" strike="noStrike" spc="-1">
                <a:solidFill>
                  <a:srgbClr val="000000"/>
                </a:solidFill>
                <a:latin typeface="Arial"/>
              </a:rPr>
              <a:t>Chartreuse de Bonnefoy (Le Béage)</a:t>
            </a:r>
            <a:endParaRPr lang="fr-FR" sz="2000" b="0" strike="noStrike" spc="-1">
              <a:solidFill>
                <a:srgbClr val="000000"/>
              </a:solidFill>
              <a:latin typeface="Calibri"/>
            </a:endParaRPr>
          </a:p>
        </p:txBody>
      </p:sp>
      <p:pic>
        <p:nvPicPr>
          <p:cNvPr id="274" name="Espace réservé du contenu 2"/>
          <p:cNvPicPr/>
          <p:nvPr/>
        </p:nvPicPr>
        <p:blipFill>
          <a:blip r:embed="rId3" cstate="email"/>
          <a:srcRect/>
          <a:stretch/>
        </p:blipFill>
        <p:spPr>
          <a:xfrm>
            <a:off x="2857320" y="1417680"/>
            <a:ext cx="4852080" cy="5439960"/>
          </a:xfrm>
          <a:prstGeom prst="rect">
            <a:avLst/>
          </a:prstGeom>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TextShape 1"/>
          <p:cNvSpPr txBox="1"/>
          <p:nvPr/>
        </p:nvSpPr>
        <p:spPr>
          <a:xfrm>
            <a:off x="1763640" y="274680"/>
            <a:ext cx="6922800" cy="1142640"/>
          </a:xfrm>
          <a:prstGeom prst="rect">
            <a:avLst/>
          </a:prstGeom>
          <a:noFill/>
          <a:ln>
            <a:noFill/>
          </a:ln>
        </p:spPr>
        <p:txBody>
          <a:bodyPr anchor="ctr">
            <a:normAutofit/>
          </a:bodyPr>
          <a:lstStyle/>
          <a:p>
            <a:pPr algn="ctr">
              <a:lnSpc>
                <a:spcPct val="100000"/>
              </a:lnSpc>
            </a:pPr>
            <a:r>
              <a:rPr lang="fr-FR" sz="2800" b="0" strike="noStrike" spc="-1">
                <a:solidFill>
                  <a:srgbClr val="000000"/>
                </a:solidFill>
                <a:latin typeface="Arial"/>
              </a:rPr>
              <a:t>Gilles Clément « La Tour à eau »</a:t>
            </a:r>
            <a:br/>
            <a:r>
              <a:rPr lang="fr-FR" sz="2000" b="0" strike="noStrike" spc="-1">
                <a:solidFill>
                  <a:srgbClr val="000000"/>
                </a:solidFill>
                <a:latin typeface="Arial"/>
              </a:rPr>
              <a:t>La Chaumasse</a:t>
            </a:r>
            <a:endParaRPr lang="fr-FR" sz="2000" b="0" strike="noStrike" spc="-1">
              <a:solidFill>
                <a:srgbClr val="000000"/>
              </a:solidFill>
              <a:latin typeface="Calibri"/>
            </a:endParaRPr>
          </a:p>
        </p:txBody>
      </p:sp>
      <p:pic>
        <p:nvPicPr>
          <p:cNvPr id="276" name="Espace réservé du contenu 3"/>
          <p:cNvPicPr/>
          <p:nvPr/>
        </p:nvPicPr>
        <p:blipFill>
          <a:blip r:embed="rId2" cstate="email"/>
          <a:stretch/>
        </p:blipFill>
        <p:spPr>
          <a:xfrm>
            <a:off x="503161" y="1181680"/>
            <a:ext cx="3895816" cy="2955980"/>
          </a:xfrm>
          <a:prstGeom prst="rect">
            <a:avLst/>
          </a:prstGeom>
          <a:ln>
            <a:noFill/>
          </a:ln>
        </p:spPr>
      </p:pic>
      <p:pic>
        <p:nvPicPr>
          <p:cNvPr id="5" name="Espace réservé du contenu 2">
            <a:extLst>
              <a:ext uri="{FF2B5EF4-FFF2-40B4-BE49-F238E27FC236}">
                <a16:creationId xmlns:a16="http://schemas.microsoft.com/office/drawing/2014/main" id="{0C56D4F7-F27C-4DD6-A365-2746FE417FDE}"/>
              </a:ext>
            </a:extLst>
          </p:cNvPr>
          <p:cNvPicPr/>
          <p:nvPr/>
        </p:nvPicPr>
        <p:blipFill>
          <a:blip r:embed="rId3" cstate="email"/>
          <a:stretch/>
        </p:blipFill>
        <p:spPr>
          <a:xfrm>
            <a:off x="503161" y="3972490"/>
            <a:ext cx="3845430" cy="2885510"/>
          </a:xfrm>
          <a:prstGeom prst="rect">
            <a:avLst/>
          </a:prstGeom>
          <a:ln>
            <a:noFill/>
          </a:ln>
        </p:spPr>
      </p:pic>
      <p:pic>
        <p:nvPicPr>
          <p:cNvPr id="4" name="Image 2">
            <a:extLst>
              <a:ext uri="{FF2B5EF4-FFF2-40B4-BE49-F238E27FC236}">
                <a16:creationId xmlns:a16="http://schemas.microsoft.com/office/drawing/2014/main" id="{E0B30C3A-FBA5-42A6-BD06-1C04213FA45B}"/>
              </a:ext>
            </a:extLst>
          </p:cNvPr>
          <p:cNvPicPr/>
          <p:nvPr/>
        </p:nvPicPr>
        <p:blipFill>
          <a:blip r:embed="rId4" cstate="email"/>
          <a:stretch/>
        </p:blipFill>
        <p:spPr>
          <a:xfrm>
            <a:off x="4202289" y="1181680"/>
            <a:ext cx="3815724" cy="5718328"/>
          </a:xfrm>
          <a:prstGeom prst="rect">
            <a:avLst/>
          </a:prstGeom>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TextShape 1"/>
          <p:cNvSpPr txBox="1"/>
          <p:nvPr/>
        </p:nvSpPr>
        <p:spPr>
          <a:xfrm>
            <a:off x="1763640" y="0"/>
            <a:ext cx="6984360" cy="1417320"/>
          </a:xfrm>
          <a:prstGeom prst="rect">
            <a:avLst/>
          </a:prstGeom>
          <a:noFill/>
          <a:ln>
            <a:noFill/>
          </a:ln>
        </p:spPr>
        <p:txBody>
          <a:bodyPr anchor="ctr">
            <a:normAutofit/>
          </a:bodyPr>
          <a:lstStyle/>
          <a:p>
            <a:pPr algn="ctr">
              <a:lnSpc>
                <a:spcPct val="100000"/>
              </a:lnSpc>
            </a:pPr>
            <a:r>
              <a:rPr lang="fr-FR" sz="2800" b="0" strike="noStrike" spc="-1">
                <a:solidFill>
                  <a:srgbClr val="000000"/>
                </a:solidFill>
                <a:latin typeface="Arial"/>
              </a:rPr>
              <a:t>Felice Varini </a:t>
            </a:r>
            <a:r>
              <a:rPr lang="fr-FR" sz="2400" b="0" strike="noStrike" spc="-1">
                <a:solidFill>
                  <a:srgbClr val="000000"/>
                </a:solidFill>
                <a:latin typeface="Arial"/>
              </a:rPr>
              <a:t>« Un cercle et mille fragments »</a:t>
            </a:r>
            <a:br/>
            <a:r>
              <a:rPr lang="fr-FR" sz="2000" b="0" strike="noStrike" spc="-1">
                <a:solidFill>
                  <a:srgbClr val="000000"/>
                </a:solidFill>
                <a:latin typeface="Arial"/>
              </a:rPr>
              <a:t>Abbaye de Mazan</a:t>
            </a:r>
            <a:endParaRPr lang="fr-FR" sz="2000" b="0" strike="noStrike" spc="-1">
              <a:solidFill>
                <a:srgbClr val="000000"/>
              </a:solidFill>
              <a:latin typeface="Calibri"/>
            </a:endParaRPr>
          </a:p>
        </p:txBody>
      </p:sp>
      <p:pic>
        <p:nvPicPr>
          <p:cNvPr id="280" name="Espace réservé du contenu 4"/>
          <p:cNvPicPr/>
          <p:nvPr/>
        </p:nvPicPr>
        <p:blipFill>
          <a:blip r:embed="rId2" cstate="email"/>
          <a:stretch/>
        </p:blipFill>
        <p:spPr>
          <a:xfrm flipH="1">
            <a:off x="0" y="1897627"/>
            <a:ext cx="4439668" cy="3329808"/>
          </a:xfrm>
          <a:prstGeom prst="rect">
            <a:avLst/>
          </a:prstGeom>
          <a:ln>
            <a:noFill/>
          </a:ln>
        </p:spPr>
      </p:pic>
      <p:pic>
        <p:nvPicPr>
          <p:cNvPr id="4" name="Espace réservé du contenu 4">
            <a:extLst>
              <a:ext uri="{FF2B5EF4-FFF2-40B4-BE49-F238E27FC236}">
                <a16:creationId xmlns:a16="http://schemas.microsoft.com/office/drawing/2014/main" id="{546CC4E3-41E4-43EF-A64C-5A4F1649D16F}"/>
              </a:ext>
            </a:extLst>
          </p:cNvPr>
          <p:cNvPicPr/>
          <p:nvPr/>
        </p:nvPicPr>
        <p:blipFill>
          <a:blip r:embed="rId3" cstate="email"/>
          <a:stretch/>
        </p:blipFill>
        <p:spPr>
          <a:xfrm>
            <a:off x="4439668" y="1904277"/>
            <a:ext cx="4980032" cy="3323158"/>
          </a:xfrm>
          <a:prstGeom prst="rect">
            <a:avLst/>
          </a:prstGeom>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TextShape 1"/>
          <p:cNvSpPr txBox="1"/>
          <p:nvPr/>
        </p:nvSpPr>
        <p:spPr>
          <a:xfrm>
            <a:off x="1763640" y="274680"/>
            <a:ext cx="6922800" cy="1142640"/>
          </a:xfrm>
          <a:prstGeom prst="rect">
            <a:avLst/>
          </a:prstGeom>
          <a:noFill/>
          <a:ln>
            <a:noFill/>
          </a:ln>
        </p:spPr>
        <p:txBody>
          <a:bodyPr anchor="ctr">
            <a:normAutofit/>
          </a:bodyPr>
          <a:lstStyle/>
          <a:p>
            <a:pPr algn="ctr">
              <a:lnSpc>
                <a:spcPct val="100000"/>
              </a:lnSpc>
            </a:pPr>
            <a:r>
              <a:rPr lang="fr-FR" sz="2800" b="0" strike="noStrike" spc="-1" dirty="0">
                <a:solidFill>
                  <a:srgbClr val="000000"/>
                </a:solidFill>
                <a:latin typeface="Arial"/>
              </a:rPr>
              <a:t>Gloria Friedmann « Le Phare »</a:t>
            </a:r>
            <a:br>
              <a:rPr dirty="0"/>
            </a:br>
            <a:r>
              <a:rPr lang="fr-FR" sz="2000" b="0" strike="noStrike" spc="-1" dirty="0" err="1">
                <a:solidFill>
                  <a:srgbClr val="000000"/>
                </a:solidFill>
                <a:latin typeface="Arial"/>
              </a:rPr>
              <a:t>Moure</a:t>
            </a:r>
            <a:r>
              <a:rPr lang="fr-FR" sz="2000" b="0" strike="noStrike" spc="-1" dirty="0">
                <a:solidFill>
                  <a:srgbClr val="000000"/>
                </a:solidFill>
                <a:latin typeface="Arial"/>
              </a:rPr>
              <a:t> de l’</a:t>
            </a:r>
            <a:r>
              <a:rPr lang="fr-FR" sz="2000" b="0" strike="noStrike" spc="-1" dirty="0" err="1">
                <a:solidFill>
                  <a:srgbClr val="000000"/>
                </a:solidFill>
                <a:latin typeface="Arial"/>
              </a:rPr>
              <a:t>Abéouradou</a:t>
            </a:r>
            <a:r>
              <a:rPr lang="fr-FR" sz="2000" b="0" strike="noStrike" spc="-1" dirty="0">
                <a:solidFill>
                  <a:srgbClr val="000000"/>
                </a:solidFill>
                <a:latin typeface="Arial"/>
              </a:rPr>
              <a:t> (GR7)</a:t>
            </a:r>
            <a:endParaRPr lang="fr-FR" sz="2000" b="0" strike="noStrike" spc="-1" dirty="0">
              <a:solidFill>
                <a:srgbClr val="000000"/>
              </a:solidFill>
              <a:latin typeface="Calibri"/>
            </a:endParaRPr>
          </a:p>
        </p:txBody>
      </p:sp>
      <p:pic>
        <p:nvPicPr>
          <p:cNvPr id="4" name="Image 1">
            <a:extLst>
              <a:ext uri="{FF2B5EF4-FFF2-40B4-BE49-F238E27FC236}">
                <a16:creationId xmlns:a16="http://schemas.microsoft.com/office/drawing/2014/main" id="{03345AF5-B6D7-4C56-BC0A-23883D5BD3E7}"/>
              </a:ext>
            </a:extLst>
          </p:cNvPr>
          <p:cNvPicPr/>
          <p:nvPr/>
        </p:nvPicPr>
        <p:blipFill>
          <a:blip r:embed="rId2" cstate="email"/>
          <a:stretch/>
        </p:blipFill>
        <p:spPr>
          <a:xfrm>
            <a:off x="4358759" y="1735414"/>
            <a:ext cx="6473334" cy="3724710"/>
          </a:xfrm>
          <a:prstGeom prst="rect">
            <a:avLst/>
          </a:prstGeom>
          <a:ln>
            <a:noFill/>
          </a:ln>
        </p:spPr>
      </p:pic>
      <p:pic>
        <p:nvPicPr>
          <p:cNvPr id="5" name="Espace réservé du contenu 6">
            <a:extLst>
              <a:ext uri="{FF2B5EF4-FFF2-40B4-BE49-F238E27FC236}">
                <a16:creationId xmlns:a16="http://schemas.microsoft.com/office/drawing/2014/main" id="{20AFDF1E-233D-4661-A470-45F07E00ED00}"/>
              </a:ext>
            </a:extLst>
          </p:cNvPr>
          <p:cNvPicPr/>
          <p:nvPr/>
        </p:nvPicPr>
        <p:blipFill>
          <a:blip r:embed="rId3" cstate="email"/>
          <a:stretch/>
        </p:blipFill>
        <p:spPr>
          <a:xfrm>
            <a:off x="-508760" y="1735414"/>
            <a:ext cx="5586934" cy="3724710"/>
          </a:xfrm>
          <a:prstGeom prst="rect">
            <a:avLst/>
          </a:prstGeom>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TextShape 1"/>
          <p:cNvSpPr txBox="1"/>
          <p:nvPr/>
        </p:nvSpPr>
        <p:spPr>
          <a:xfrm>
            <a:off x="1763640" y="274680"/>
            <a:ext cx="6922800" cy="1142640"/>
          </a:xfrm>
          <a:prstGeom prst="rect">
            <a:avLst/>
          </a:prstGeom>
          <a:noFill/>
          <a:ln>
            <a:noFill/>
          </a:ln>
        </p:spPr>
        <p:txBody>
          <a:bodyPr anchor="ctr">
            <a:normAutofit/>
          </a:bodyPr>
          <a:lstStyle/>
          <a:p>
            <a:pPr algn="ctr">
              <a:lnSpc>
                <a:spcPct val="100000"/>
              </a:lnSpc>
            </a:pPr>
            <a:r>
              <a:rPr lang="fr-FR" sz="2800" b="0" strike="noStrike" spc="-1" dirty="0" err="1">
                <a:solidFill>
                  <a:srgbClr val="000000"/>
                </a:solidFill>
                <a:latin typeface="Arial"/>
              </a:rPr>
              <a:t>Kôichi</a:t>
            </a:r>
            <a:r>
              <a:rPr lang="fr-FR" sz="2800" b="0" strike="noStrike" spc="-1" dirty="0">
                <a:solidFill>
                  <a:srgbClr val="000000"/>
                </a:solidFill>
                <a:latin typeface="Arial"/>
              </a:rPr>
              <a:t> </a:t>
            </a:r>
            <a:r>
              <a:rPr lang="fr-FR" sz="2800" b="0" strike="noStrike" spc="-1" dirty="0" err="1">
                <a:solidFill>
                  <a:srgbClr val="000000"/>
                </a:solidFill>
                <a:latin typeface="Arial"/>
              </a:rPr>
              <a:t>Kurita</a:t>
            </a:r>
            <a:r>
              <a:rPr lang="fr-FR" sz="2800" b="0" strike="noStrike" spc="-1" dirty="0">
                <a:solidFill>
                  <a:srgbClr val="000000"/>
                </a:solidFill>
                <a:latin typeface="Arial"/>
              </a:rPr>
              <a:t> « Terre Loire » (2018)</a:t>
            </a:r>
            <a:br>
              <a:rPr dirty="0"/>
            </a:br>
            <a:r>
              <a:rPr lang="fr-FR" sz="2000" b="0" strike="noStrike" spc="-1" dirty="0">
                <a:solidFill>
                  <a:srgbClr val="000000"/>
                </a:solidFill>
                <a:latin typeface="Arial"/>
              </a:rPr>
              <a:t>Abbaye Notre-Dame des Neiges</a:t>
            </a:r>
            <a:endParaRPr lang="fr-FR" sz="2000" b="0" strike="noStrike" spc="-1" dirty="0">
              <a:solidFill>
                <a:srgbClr val="000000"/>
              </a:solidFill>
              <a:latin typeface="Calibri"/>
            </a:endParaRPr>
          </a:p>
        </p:txBody>
      </p:sp>
      <p:pic>
        <p:nvPicPr>
          <p:cNvPr id="287" name="Image 6"/>
          <p:cNvPicPr/>
          <p:nvPr/>
        </p:nvPicPr>
        <p:blipFill>
          <a:blip r:embed="rId3" cstate="email"/>
          <a:stretch/>
        </p:blipFill>
        <p:spPr>
          <a:xfrm>
            <a:off x="-482321" y="1715785"/>
            <a:ext cx="6453194" cy="3629937"/>
          </a:xfrm>
          <a:prstGeom prst="rect">
            <a:avLst/>
          </a:prstGeom>
          <a:ln>
            <a:noFill/>
          </a:ln>
        </p:spPr>
      </p:pic>
      <p:pic>
        <p:nvPicPr>
          <p:cNvPr id="4" name="Image 6">
            <a:extLst>
              <a:ext uri="{FF2B5EF4-FFF2-40B4-BE49-F238E27FC236}">
                <a16:creationId xmlns:a16="http://schemas.microsoft.com/office/drawing/2014/main" id="{35FA4153-46E2-4F74-BC02-537B4C250ACE}"/>
              </a:ext>
            </a:extLst>
          </p:cNvPr>
          <p:cNvPicPr/>
          <p:nvPr/>
        </p:nvPicPr>
        <p:blipFill>
          <a:blip r:embed="rId4" cstate="email"/>
          <a:stretch/>
        </p:blipFill>
        <p:spPr>
          <a:xfrm>
            <a:off x="5459843" y="1715785"/>
            <a:ext cx="6453194" cy="3629938"/>
          </a:xfrm>
          <a:prstGeom prst="rect">
            <a:avLst/>
          </a:prstGeom>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4" name="Image 4"/>
          <p:cNvPicPr/>
          <p:nvPr/>
        </p:nvPicPr>
        <p:blipFill>
          <a:blip r:embed="rId2" cstate="email"/>
          <a:stretch/>
        </p:blipFill>
        <p:spPr>
          <a:xfrm>
            <a:off x="1763640" y="1190795"/>
            <a:ext cx="5495114" cy="3666908"/>
          </a:xfrm>
          <a:prstGeom prst="rect">
            <a:avLst/>
          </a:prstGeom>
          <a:ln>
            <a:noFill/>
          </a:ln>
        </p:spPr>
      </p:pic>
      <p:sp>
        <p:nvSpPr>
          <p:cNvPr id="3" name="TextShape 1">
            <a:extLst>
              <a:ext uri="{FF2B5EF4-FFF2-40B4-BE49-F238E27FC236}">
                <a16:creationId xmlns:a16="http://schemas.microsoft.com/office/drawing/2014/main" id="{CD69D7C5-1273-472E-B1B5-E8A5243655C3}"/>
              </a:ext>
            </a:extLst>
          </p:cNvPr>
          <p:cNvSpPr txBox="1"/>
          <p:nvPr/>
        </p:nvSpPr>
        <p:spPr>
          <a:xfrm>
            <a:off x="1763640" y="134717"/>
            <a:ext cx="6922800" cy="1142640"/>
          </a:xfrm>
          <a:prstGeom prst="rect">
            <a:avLst/>
          </a:prstGeom>
          <a:noFill/>
          <a:ln>
            <a:noFill/>
          </a:ln>
        </p:spPr>
        <p:txBody>
          <a:bodyPr anchor="ctr">
            <a:normAutofit/>
          </a:bodyPr>
          <a:lstStyle/>
          <a:p>
            <a:pPr algn="ctr">
              <a:lnSpc>
                <a:spcPct val="100000"/>
              </a:lnSpc>
            </a:pPr>
            <a:r>
              <a:rPr lang="fr-FR" sz="2800" b="0" strike="noStrike" spc="-1" dirty="0">
                <a:solidFill>
                  <a:srgbClr val="000000"/>
                </a:solidFill>
                <a:latin typeface="Arial"/>
              </a:rPr>
              <a:t>Les Mires</a:t>
            </a:r>
            <a:br>
              <a:rPr dirty="0"/>
            </a:br>
            <a:r>
              <a:rPr lang="fr-FR" sz="2000" dirty="0"/>
              <a:t>Atelier de paysage </a:t>
            </a:r>
            <a:r>
              <a:rPr lang="fr-FR" sz="2000" b="0" strike="noStrike" spc="-1" dirty="0">
                <a:solidFill>
                  <a:srgbClr val="000000"/>
                </a:solidFill>
                <a:latin typeface="Arial"/>
              </a:rPr>
              <a:t>IL Y A / Gilles Clément</a:t>
            </a:r>
            <a:endParaRPr lang="fr-FR" sz="2000" b="0" strike="noStrike" spc="-1" dirty="0">
              <a:solidFill>
                <a:srgbClr val="000000"/>
              </a:solidFill>
              <a:latin typeface="Calibri"/>
            </a:endParaRPr>
          </a:p>
        </p:txBody>
      </p:sp>
      <p:pic>
        <p:nvPicPr>
          <p:cNvPr id="4" name="Image 6">
            <a:extLst>
              <a:ext uri="{FF2B5EF4-FFF2-40B4-BE49-F238E27FC236}">
                <a16:creationId xmlns:a16="http://schemas.microsoft.com/office/drawing/2014/main" id="{31768A14-C861-48FE-8E48-78616357FFA2}"/>
              </a:ext>
            </a:extLst>
          </p:cNvPr>
          <p:cNvPicPr/>
          <p:nvPr/>
        </p:nvPicPr>
        <p:blipFill>
          <a:blip r:embed="rId3" cstate="email"/>
          <a:stretch/>
        </p:blipFill>
        <p:spPr>
          <a:xfrm>
            <a:off x="0" y="4857703"/>
            <a:ext cx="3097720" cy="2066338"/>
          </a:xfrm>
          <a:prstGeom prst="rect">
            <a:avLst/>
          </a:prstGeom>
          <a:ln>
            <a:noFill/>
          </a:ln>
        </p:spPr>
      </p:pic>
      <p:pic>
        <p:nvPicPr>
          <p:cNvPr id="5" name="Image 4">
            <a:extLst>
              <a:ext uri="{FF2B5EF4-FFF2-40B4-BE49-F238E27FC236}">
                <a16:creationId xmlns:a16="http://schemas.microsoft.com/office/drawing/2014/main" id="{A858AEAA-EF09-4CE9-A5C3-19BE33A9DA86}"/>
              </a:ext>
            </a:extLst>
          </p:cNvPr>
          <p:cNvPicPr/>
          <p:nvPr/>
        </p:nvPicPr>
        <p:blipFill>
          <a:blip r:embed="rId4" cstate="email"/>
          <a:stretch/>
        </p:blipFill>
        <p:spPr>
          <a:xfrm>
            <a:off x="5653548" y="4857703"/>
            <a:ext cx="3643386" cy="2049326"/>
          </a:xfrm>
          <a:prstGeom prst="rect">
            <a:avLst/>
          </a:prstGeom>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TextShape 1"/>
          <p:cNvSpPr txBox="1"/>
          <p:nvPr/>
        </p:nvSpPr>
        <p:spPr>
          <a:xfrm>
            <a:off x="1773688" y="135664"/>
            <a:ext cx="6922800" cy="1142640"/>
          </a:xfrm>
          <a:prstGeom prst="rect">
            <a:avLst/>
          </a:prstGeom>
          <a:noFill/>
          <a:ln>
            <a:noFill/>
          </a:ln>
        </p:spPr>
        <p:txBody>
          <a:bodyPr anchor="ctr">
            <a:normAutofit/>
          </a:bodyPr>
          <a:lstStyle/>
          <a:p>
            <a:pPr algn="ctr">
              <a:lnSpc>
                <a:spcPct val="100000"/>
              </a:lnSpc>
            </a:pPr>
            <a:r>
              <a:rPr lang="fr-FR" sz="2800" spc="-1" dirty="0">
                <a:solidFill>
                  <a:srgbClr val="000000"/>
                </a:solidFill>
                <a:latin typeface="Arial"/>
              </a:rPr>
              <a:t>Le mobilier design / </a:t>
            </a:r>
            <a:r>
              <a:rPr lang="fr-FR" sz="2800" spc="-1" dirty="0" err="1">
                <a:solidFill>
                  <a:srgbClr val="000000"/>
                </a:solidFill>
                <a:latin typeface="Arial"/>
              </a:rPr>
              <a:t>Eric</a:t>
            </a:r>
            <a:r>
              <a:rPr lang="fr-FR" sz="2800" spc="-1" dirty="0">
                <a:solidFill>
                  <a:srgbClr val="000000"/>
                </a:solidFill>
                <a:latin typeface="Arial"/>
              </a:rPr>
              <a:t> </a:t>
            </a:r>
            <a:r>
              <a:rPr lang="fr-FR" sz="2800" spc="-1" dirty="0" err="1">
                <a:solidFill>
                  <a:srgbClr val="000000"/>
                </a:solidFill>
                <a:latin typeface="Arial"/>
              </a:rPr>
              <a:t>Benqué</a:t>
            </a:r>
            <a:endParaRPr lang="fr-FR" sz="2800" spc="-1" dirty="0">
              <a:solidFill>
                <a:srgbClr val="000000"/>
              </a:solidFill>
              <a:latin typeface="Arial"/>
            </a:endParaRPr>
          </a:p>
        </p:txBody>
      </p:sp>
      <p:sp>
        <p:nvSpPr>
          <p:cNvPr id="301" name="CustomShape 3"/>
          <p:cNvSpPr/>
          <p:nvPr/>
        </p:nvSpPr>
        <p:spPr>
          <a:xfrm>
            <a:off x="591120" y="6082200"/>
            <a:ext cx="3744000" cy="276480"/>
          </a:xfrm>
          <a:prstGeom prst="rect">
            <a:avLst/>
          </a:prstGeom>
          <a:noFill/>
          <a:ln>
            <a:noFill/>
          </a:ln>
        </p:spPr>
        <p:style>
          <a:lnRef idx="0">
            <a:scrgbClr r="0" g="0" b="0"/>
          </a:lnRef>
          <a:fillRef idx="0">
            <a:scrgbClr r="0" g="0" b="0"/>
          </a:fillRef>
          <a:effectRef idx="0">
            <a:scrgbClr r="0" g="0" b="0"/>
          </a:effectRef>
          <a:fontRef idx="minor"/>
        </p:style>
      </p:sp>
      <p:pic>
        <p:nvPicPr>
          <p:cNvPr id="302" name="Image 5"/>
          <p:cNvPicPr/>
          <p:nvPr/>
        </p:nvPicPr>
        <p:blipFill>
          <a:blip r:embed="rId2" cstate="email"/>
          <a:stretch/>
        </p:blipFill>
        <p:spPr>
          <a:xfrm>
            <a:off x="0" y="1179114"/>
            <a:ext cx="4469080" cy="2518494"/>
          </a:xfrm>
          <a:prstGeom prst="rect">
            <a:avLst/>
          </a:prstGeom>
          <a:ln>
            <a:noFill/>
          </a:ln>
        </p:spPr>
      </p:pic>
      <p:pic>
        <p:nvPicPr>
          <p:cNvPr id="6" name="Image 4">
            <a:extLst>
              <a:ext uri="{FF2B5EF4-FFF2-40B4-BE49-F238E27FC236}">
                <a16:creationId xmlns:a16="http://schemas.microsoft.com/office/drawing/2014/main" id="{98F140E5-552A-435E-9BC8-7E326E89C45C}"/>
              </a:ext>
            </a:extLst>
          </p:cNvPr>
          <p:cNvPicPr/>
          <p:nvPr/>
        </p:nvPicPr>
        <p:blipFill>
          <a:blip r:embed="rId3" cstate="email"/>
          <a:stretch/>
        </p:blipFill>
        <p:spPr>
          <a:xfrm>
            <a:off x="4718752" y="1206304"/>
            <a:ext cx="4425248" cy="2491304"/>
          </a:xfrm>
          <a:prstGeom prst="rect">
            <a:avLst/>
          </a:prstGeom>
          <a:ln>
            <a:noFill/>
          </a:ln>
        </p:spPr>
      </p:pic>
      <p:pic>
        <p:nvPicPr>
          <p:cNvPr id="3" name="Image 2">
            <a:extLst>
              <a:ext uri="{FF2B5EF4-FFF2-40B4-BE49-F238E27FC236}">
                <a16:creationId xmlns:a16="http://schemas.microsoft.com/office/drawing/2014/main" id="{3659C348-0952-4ABB-9C68-6D2E4772A5C0}"/>
              </a:ext>
            </a:extLst>
          </p:cNvPr>
          <p:cNvPicPr>
            <a:picLocks noChangeAspect="1"/>
          </p:cNvPicPr>
          <p:nvPr/>
        </p:nvPicPr>
        <p:blipFill>
          <a:blip r:embed="rId4" cstate="email"/>
          <a:stretch>
            <a:fillRect/>
          </a:stretch>
        </p:blipFill>
        <p:spPr>
          <a:xfrm>
            <a:off x="2316361" y="4053590"/>
            <a:ext cx="4205420" cy="2804410"/>
          </a:xfrm>
          <a:prstGeom prst="rect">
            <a:avLst/>
          </a:prstGeom>
        </p:spPr>
      </p:pic>
      <p:sp>
        <p:nvSpPr>
          <p:cNvPr id="9" name="TextShape 1">
            <a:extLst>
              <a:ext uri="{FF2B5EF4-FFF2-40B4-BE49-F238E27FC236}">
                <a16:creationId xmlns:a16="http://schemas.microsoft.com/office/drawing/2014/main" id="{CEAA55A8-C7DB-498D-9D71-941458A28B58}"/>
              </a:ext>
            </a:extLst>
          </p:cNvPr>
          <p:cNvSpPr txBox="1"/>
          <p:nvPr/>
        </p:nvSpPr>
        <p:spPr>
          <a:xfrm>
            <a:off x="-100041" y="3625608"/>
            <a:ext cx="4569121" cy="427982"/>
          </a:xfrm>
          <a:prstGeom prst="rect">
            <a:avLst/>
          </a:prstGeom>
          <a:noFill/>
          <a:ln>
            <a:noFill/>
          </a:ln>
        </p:spPr>
        <p:txBody>
          <a:bodyPr anchor="ctr">
            <a:noAutofit/>
          </a:bodyPr>
          <a:lstStyle/>
          <a:p>
            <a:pPr algn="ctr">
              <a:lnSpc>
                <a:spcPct val="100000"/>
              </a:lnSpc>
            </a:pPr>
            <a:br>
              <a:rPr sz="1200" dirty="0"/>
            </a:br>
            <a:r>
              <a:rPr lang="fr-FR" sz="1200" spc="-1" dirty="0">
                <a:solidFill>
                  <a:srgbClr val="000000"/>
                </a:solidFill>
              </a:rPr>
              <a:t>Abri Point </a:t>
            </a:r>
            <a:r>
              <a:rPr lang="fr-FR" sz="1200" strike="noStrike" spc="-1" dirty="0">
                <a:solidFill>
                  <a:srgbClr val="000000"/>
                </a:solidFill>
                <a:latin typeface="Arial"/>
              </a:rPr>
              <a:t>de vue à la Croix de Peccata (Chaudeyrolles)</a:t>
            </a:r>
            <a:br>
              <a:rPr sz="1200" dirty="0"/>
            </a:br>
            <a:endParaRPr lang="fr-FR" sz="1200" b="0" strike="noStrike" spc="-1" dirty="0">
              <a:solidFill>
                <a:srgbClr val="000000"/>
              </a:solidFill>
              <a:latin typeface="Calibri"/>
            </a:endParaRPr>
          </a:p>
        </p:txBody>
      </p:sp>
      <p:sp>
        <p:nvSpPr>
          <p:cNvPr id="10" name="TextShape 1">
            <a:extLst>
              <a:ext uri="{FF2B5EF4-FFF2-40B4-BE49-F238E27FC236}">
                <a16:creationId xmlns:a16="http://schemas.microsoft.com/office/drawing/2014/main" id="{927F8ABB-FA87-41B3-B431-916DA4EFD4CC}"/>
              </a:ext>
            </a:extLst>
          </p:cNvPr>
          <p:cNvSpPr txBox="1"/>
          <p:nvPr/>
        </p:nvSpPr>
        <p:spPr>
          <a:xfrm>
            <a:off x="4574879" y="3616705"/>
            <a:ext cx="4569121" cy="427982"/>
          </a:xfrm>
          <a:prstGeom prst="rect">
            <a:avLst/>
          </a:prstGeom>
          <a:noFill/>
          <a:ln>
            <a:noFill/>
          </a:ln>
        </p:spPr>
        <p:txBody>
          <a:bodyPr anchor="ctr">
            <a:noAutofit/>
          </a:bodyPr>
          <a:lstStyle/>
          <a:p>
            <a:pPr algn="ctr">
              <a:lnSpc>
                <a:spcPct val="100000"/>
              </a:lnSpc>
            </a:pPr>
            <a:r>
              <a:rPr lang="fr-FR" sz="1200" spc="-1" dirty="0">
                <a:solidFill>
                  <a:srgbClr val="000000"/>
                </a:solidFill>
              </a:rPr>
              <a:t>Plateforme à la Croix de </a:t>
            </a:r>
            <a:r>
              <a:rPr lang="fr-FR" sz="1200" spc="-1" dirty="0" err="1">
                <a:solidFill>
                  <a:srgbClr val="000000"/>
                </a:solidFill>
              </a:rPr>
              <a:t>Boutières</a:t>
            </a:r>
            <a:r>
              <a:rPr lang="fr-FR" sz="1200" spc="-1" dirty="0">
                <a:solidFill>
                  <a:srgbClr val="000000"/>
                </a:solidFill>
              </a:rPr>
              <a:t> (Borée)</a:t>
            </a:r>
            <a:endParaRPr lang="fr-FR" sz="1200" b="0" strike="noStrike" spc="-1" dirty="0">
              <a:solidFill>
                <a:srgbClr val="000000"/>
              </a:solidFill>
              <a:latin typeface="Calibri"/>
            </a:endParaRPr>
          </a:p>
        </p:txBody>
      </p:sp>
      <p:sp>
        <p:nvSpPr>
          <p:cNvPr id="12" name="ZoneTexte 11">
            <a:extLst>
              <a:ext uri="{FF2B5EF4-FFF2-40B4-BE49-F238E27FC236}">
                <a16:creationId xmlns:a16="http://schemas.microsoft.com/office/drawing/2014/main" id="{1B3BE3EE-84CD-4347-AD3D-12FB8D403A51}"/>
              </a:ext>
            </a:extLst>
          </p:cNvPr>
          <p:cNvSpPr txBox="1"/>
          <p:nvPr/>
        </p:nvSpPr>
        <p:spPr>
          <a:xfrm>
            <a:off x="120720" y="6097897"/>
            <a:ext cx="2195641" cy="646331"/>
          </a:xfrm>
          <a:prstGeom prst="rect">
            <a:avLst/>
          </a:prstGeom>
          <a:noFill/>
        </p:spPr>
        <p:txBody>
          <a:bodyPr wrap="square">
            <a:spAutoFit/>
          </a:bodyPr>
          <a:lstStyle/>
          <a:p>
            <a:pPr marR="0" algn="r"/>
            <a:r>
              <a:rPr lang="fr-FR" sz="1200" b="0" i="0" u="none" strike="noStrike" dirty="0">
                <a:solidFill>
                  <a:srgbClr val="000000"/>
                </a:solidFill>
                <a:latin typeface="Arial" panose="020B0604020202020204" pitchFamily="34" charset="0"/>
              </a:rPr>
              <a:t>Banc au </a:t>
            </a:r>
          </a:p>
          <a:p>
            <a:pPr marR="0" algn="r"/>
            <a:r>
              <a:rPr lang="fr-FR" sz="1200" b="0" i="0" u="none" strike="noStrike" dirty="0">
                <a:solidFill>
                  <a:srgbClr val="000000"/>
                </a:solidFill>
                <a:latin typeface="Arial" panose="020B0604020202020204" pitchFamily="34" charset="0"/>
              </a:rPr>
              <a:t>Rocher des </a:t>
            </a:r>
            <a:r>
              <a:rPr lang="fr-FR" sz="1200" b="0" i="0" u="none" strike="noStrike" dirty="0" err="1">
                <a:solidFill>
                  <a:srgbClr val="000000"/>
                </a:solidFill>
                <a:latin typeface="Arial" panose="020B0604020202020204" pitchFamily="34" charset="0"/>
              </a:rPr>
              <a:t>Resliades</a:t>
            </a:r>
            <a:r>
              <a:rPr lang="fr-FR" sz="1200" b="0" i="0" u="none" strike="noStrike" dirty="0">
                <a:solidFill>
                  <a:srgbClr val="000000"/>
                </a:solidFill>
                <a:latin typeface="Arial" panose="020B0604020202020204" pitchFamily="34" charset="0"/>
              </a:rPr>
              <a:t> </a:t>
            </a:r>
          </a:p>
          <a:p>
            <a:pPr marR="0" algn="r"/>
            <a:r>
              <a:rPr lang="fr-FR" sz="1200" b="0" i="0" u="none" strike="noStrike" dirty="0">
                <a:solidFill>
                  <a:srgbClr val="000000"/>
                </a:solidFill>
                <a:latin typeface="Arial" panose="020B0604020202020204" pitchFamily="34" charset="0"/>
              </a:rPr>
              <a:t>(St Etienne de </a:t>
            </a:r>
            <a:r>
              <a:rPr lang="fr-FR" sz="1200" b="0" i="0" u="none" strike="noStrike" dirty="0" err="1">
                <a:solidFill>
                  <a:srgbClr val="000000"/>
                </a:solidFill>
                <a:latin typeface="Arial" panose="020B0604020202020204" pitchFamily="34" charset="0"/>
              </a:rPr>
              <a:t>Lugdarès</a:t>
            </a:r>
            <a:r>
              <a:rPr lang="fr-FR" sz="1200" b="0" i="0" u="none" strike="noStrike" dirty="0">
                <a:solidFill>
                  <a:srgbClr val="000000"/>
                </a:solidFill>
                <a:latin typeface="Arial" panose="020B0604020202020204" pitchFamily="34" charset="0"/>
              </a:rPr>
              <a:t>)</a:t>
            </a:r>
            <a:endParaRPr lang="fr-FR" sz="1200" b="0" i="0" u="none" strike="noStrike" dirty="0">
              <a:solidFill>
                <a:prstClr val="black"/>
              </a:solidFill>
              <a:latin typeface="Lucida Sans" panose="020B060203050402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TextShape 1"/>
          <p:cNvSpPr txBox="1"/>
          <p:nvPr/>
        </p:nvSpPr>
        <p:spPr>
          <a:xfrm>
            <a:off x="1763640" y="274680"/>
            <a:ext cx="4370440" cy="1087589"/>
          </a:xfrm>
          <a:prstGeom prst="rect">
            <a:avLst/>
          </a:prstGeom>
          <a:noFill/>
          <a:ln>
            <a:noFill/>
          </a:ln>
        </p:spPr>
        <p:txBody>
          <a:bodyPr lIns="0" tIns="0" rIns="0" bIns="0">
            <a:noAutofit/>
          </a:bodyPr>
          <a:lstStyle/>
          <a:p>
            <a:pPr algn="ctr"/>
            <a:r>
              <a:rPr lang="fr-FR" sz="2800" strike="noStrike" spc="-1" dirty="0">
                <a:solidFill>
                  <a:srgbClr val="000000"/>
                </a:solidFill>
                <a:latin typeface="Arial"/>
              </a:rPr>
              <a:t>Le GPS artistique </a:t>
            </a:r>
          </a:p>
          <a:p>
            <a:pPr algn="ctr"/>
            <a:r>
              <a:rPr lang="fr-FR" sz="2000" strike="noStrike" spc="-1" dirty="0" err="1">
                <a:solidFill>
                  <a:srgbClr val="000000"/>
                </a:solidFill>
                <a:latin typeface="Arial"/>
              </a:rPr>
              <a:t>Toplamak</a:t>
            </a:r>
            <a:endParaRPr lang="fr-FR" sz="2000" strike="noStrike" spc="-1" dirty="0">
              <a:solidFill>
                <a:srgbClr val="000000"/>
              </a:solidFill>
              <a:latin typeface="Arial"/>
            </a:endParaRPr>
          </a:p>
        </p:txBody>
      </p:sp>
      <p:sp>
        <p:nvSpPr>
          <p:cNvPr id="304" name="TextShape 2"/>
          <p:cNvSpPr txBox="1"/>
          <p:nvPr/>
        </p:nvSpPr>
        <p:spPr>
          <a:xfrm>
            <a:off x="611280" y="1196640"/>
            <a:ext cx="8075160" cy="4929120"/>
          </a:xfrm>
          <a:prstGeom prst="rect">
            <a:avLst/>
          </a:prstGeom>
          <a:noFill/>
          <a:ln>
            <a:noFill/>
          </a:ln>
        </p:spPr>
        <p:txBody>
          <a:bodyPr>
            <a:normAutofit/>
          </a:bodyPr>
          <a:lstStyle/>
          <a:p>
            <a:pPr>
              <a:lnSpc>
                <a:spcPct val="100000"/>
              </a:lnSpc>
              <a:spcBef>
                <a:spcPts val="360"/>
              </a:spcBef>
            </a:pPr>
            <a:endParaRPr lang="fr-FR" sz="2000" b="0" strike="noStrike" spc="-1">
              <a:solidFill>
                <a:srgbClr val="000000"/>
              </a:solidFill>
              <a:latin typeface="Arial"/>
            </a:endParaRPr>
          </a:p>
          <a:p>
            <a:pPr>
              <a:lnSpc>
                <a:spcPct val="100000"/>
              </a:lnSpc>
              <a:spcBef>
                <a:spcPts val="360"/>
              </a:spcBef>
            </a:pPr>
            <a:endParaRPr lang="fr-FR" sz="2000" b="0" strike="noStrike" spc="-1">
              <a:solidFill>
                <a:srgbClr val="000000"/>
              </a:solidFill>
              <a:latin typeface="Arial"/>
            </a:endParaRPr>
          </a:p>
          <a:p>
            <a:pPr>
              <a:lnSpc>
                <a:spcPct val="100000"/>
              </a:lnSpc>
              <a:spcBef>
                <a:spcPts val="360"/>
              </a:spcBef>
            </a:pPr>
            <a:endParaRPr lang="fr-FR" sz="2000" b="0" strike="noStrike" spc="-1">
              <a:solidFill>
                <a:srgbClr val="000000"/>
              </a:solidFill>
              <a:latin typeface="Arial"/>
            </a:endParaRPr>
          </a:p>
          <a:p>
            <a:pPr>
              <a:lnSpc>
                <a:spcPct val="100000"/>
              </a:lnSpc>
              <a:spcBef>
                <a:spcPts val="360"/>
              </a:spcBef>
            </a:pPr>
            <a:endParaRPr lang="fr-FR" sz="2000" b="0" strike="noStrike" spc="-1">
              <a:solidFill>
                <a:srgbClr val="000000"/>
              </a:solidFill>
              <a:latin typeface="Arial"/>
            </a:endParaRPr>
          </a:p>
          <a:p>
            <a:pPr>
              <a:lnSpc>
                <a:spcPct val="100000"/>
              </a:lnSpc>
              <a:spcBef>
                <a:spcPts val="360"/>
              </a:spcBef>
            </a:pPr>
            <a:endParaRPr lang="fr-FR" sz="2000" b="0" strike="noStrike" spc="-1">
              <a:solidFill>
                <a:srgbClr val="000000"/>
              </a:solidFill>
              <a:latin typeface="Arial"/>
            </a:endParaRPr>
          </a:p>
          <a:p>
            <a:pPr>
              <a:lnSpc>
                <a:spcPct val="100000"/>
              </a:lnSpc>
              <a:spcBef>
                <a:spcPts val="360"/>
              </a:spcBef>
            </a:pPr>
            <a:endParaRPr lang="fr-FR" sz="2000" b="0" strike="noStrike" spc="-1">
              <a:solidFill>
                <a:srgbClr val="000000"/>
              </a:solidFill>
              <a:latin typeface="Arial"/>
            </a:endParaRPr>
          </a:p>
          <a:p>
            <a:pPr>
              <a:lnSpc>
                <a:spcPct val="100000"/>
              </a:lnSpc>
              <a:spcBef>
                <a:spcPts val="360"/>
              </a:spcBef>
            </a:pPr>
            <a:endParaRPr lang="fr-FR" sz="2000" b="0" strike="noStrike" spc="-1">
              <a:solidFill>
                <a:srgbClr val="000000"/>
              </a:solidFill>
              <a:latin typeface="Arial"/>
            </a:endParaRPr>
          </a:p>
          <a:p>
            <a:pPr>
              <a:lnSpc>
                <a:spcPct val="100000"/>
              </a:lnSpc>
              <a:spcBef>
                <a:spcPts val="360"/>
              </a:spcBef>
            </a:pPr>
            <a:endParaRPr lang="fr-FR" sz="2000" b="0" strike="noStrike" spc="-1">
              <a:solidFill>
                <a:srgbClr val="000000"/>
              </a:solidFill>
              <a:latin typeface="Arial"/>
            </a:endParaRPr>
          </a:p>
          <a:p>
            <a:pPr>
              <a:lnSpc>
                <a:spcPct val="100000"/>
              </a:lnSpc>
              <a:spcBef>
                <a:spcPts val="360"/>
              </a:spcBef>
            </a:pPr>
            <a:endParaRPr lang="fr-FR" sz="2000" b="0" strike="noStrike" spc="-1">
              <a:solidFill>
                <a:srgbClr val="000000"/>
              </a:solidFill>
              <a:latin typeface="Arial"/>
            </a:endParaRPr>
          </a:p>
        </p:txBody>
      </p:sp>
      <p:sp>
        <p:nvSpPr>
          <p:cNvPr id="305" name="CustomShape 3"/>
          <p:cNvSpPr/>
          <p:nvPr/>
        </p:nvSpPr>
        <p:spPr>
          <a:xfrm>
            <a:off x="591120" y="6082200"/>
            <a:ext cx="3744000" cy="276480"/>
          </a:xfrm>
          <a:prstGeom prst="rect">
            <a:avLst/>
          </a:prstGeom>
          <a:noFill/>
          <a:ln>
            <a:noFill/>
          </a:ln>
        </p:spPr>
        <p:style>
          <a:lnRef idx="0">
            <a:scrgbClr r="0" g="0" b="0"/>
          </a:lnRef>
          <a:fillRef idx="0">
            <a:scrgbClr r="0" g="0" b="0"/>
          </a:fillRef>
          <a:effectRef idx="0">
            <a:scrgbClr r="0" g="0" b="0"/>
          </a:effectRef>
          <a:fontRef idx="minor"/>
        </p:style>
      </p:sp>
      <p:pic>
        <p:nvPicPr>
          <p:cNvPr id="3" name="Image 2">
            <a:extLst>
              <a:ext uri="{FF2B5EF4-FFF2-40B4-BE49-F238E27FC236}">
                <a16:creationId xmlns:a16="http://schemas.microsoft.com/office/drawing/2014/main" id="{E279AA73-6F69-4BDB-97C6-B9EFEACB6FA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935913"/>
            <a:ext cx="9144000" cy="5111807"/>
          </a:xfrm>
          <a:prstGeom prst="rect">
            <a:avLst/>
          </a:prstGeom>
        </p:spPr>
      </p:pic>
      <p:pic>
        <p:nvPicPr>
          <p:cNvPr id="4" name="Image 3">
            <a:extLst>
              <a:ext uri="{FF2B5EF4-FFF2-40B4-BE49-F238E27FC236}">
                <a16:creationId xmlns:a16="http://schemas.microsoft.com/office/drawing/2014/main" id="{04B137D5-3A10-4B0E-BB8E-ABBA6091422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924720" y="153873"/>
            <a:ext cx="1761720" cy="1761720"/>
          </a:xfrm>
          <a:prstGeom prst="rect">
            <a:avLst/>
          </a:prstGeom>
        </p:spPr>
      </p:pic>
    </p:spTree>
    <p:extLst>
      <p:ext uri="{BB962C8B-B14F-4D97-AF65-F5344CB8AC3E}">
        <p14:creationId xmlns:p14="http://schemas.microsoft.com/office/powerpoint/2010/main" val="39125236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TextShape 1"/>
          <p:cNvSpPr txBox="1"/>
          <p:nvPr/>
        </p:nvSpPr>
        <p:spPr>
          <a:xfrm>
            <a:off x="1763640" y="274680"/>
            <a:ext cx="6922800" cy="1142640"/>
          </a:xfrm>
          <a:prstGeom prst="rect">
            <a:avLst/>
          </a:prstGeom>
          <a:noFill/>
          <a:ln>
            <a:noFill/>
          </a:ln>
        </p:spPr>
        <p:txBody>
          <a:bodyPr anchor="ctr">
            <a:normAutofit fontScale="92500" lnSpcReduction="10000"/>
          </a:bodyPr>
          <a:lstStyle/>
          <a:p>
            <a:pPr algn="ctr">
              <a:lnSpc>
                <a:spcPct val="100000"/>
              </a:lnSpc>
            </a:pPr>
            <a:r>
              <a:rPr lang="fr-FR" sz="2800" b="0" strike="noStrike" spc="-1" dirty="0" err="1">
                <a:solidFill>
                  <a:srgbClr val="000000"/>
                </a:solidFill>
                <a:latin typeface="Arial"/>
              </a:rPr>
              <a:t>HeHe</a:t>
            </a:r>
            <a:r>
              <a:rPr lang="fr-FR" sz="2800" b="0" strike="noStrike" spc="-1" dirty="0">
                <a:solidFill>
                  <a:srgbClr val="000000"/>
                </a:solidFill>
                <a:latin typeface="Arial"/>
              </a:rPr>
              <a:t> (Helen Evans et </a:t>
            </a:r>
            <a:r>
              <a:rPr lang="fr-FR" sz="2800" b="0" strike="noStrike" spc="-1" dirty="0" err="1">
                <a:solidFill>
                  <a:srgbClr val="000000"/>
                </a:solidFill>
                <a:latin typeface="Arial"/>
              </a:rPr>
              <a:t>Heiko</a:t>
            </a:r>
            <a:r>
              <a:rPr lang="fr-FR" sz="2800" b="0" strike="noStrike" spc="-1" dirty="0">
                <a:solidFill>
                  <a:srgbClr val="000000"/>
                </a:solidFill>
                <a:latin typeface="Arial"/>
              </a:rPr>
              <a:t> Hansen)</a:t>
            </a:r>
            <a:br>
              <a:rPr sz="2800" dirty="0"/>
            </a:br>
            <a:r>
              <a:rPr lang="fr-FR" sz="2800" b="0" strike="noStrike" spc="-1" dirty="0">
                <a:solidFill>
                  <a:srgbClr val="000000"/>
                </a:solidFill>
                <a:latin typeface="Arial"/>
              </a:rPr>
              <a:t>« Grotte de cristal / Crystal Cave » 2021</a:t>
            </a:r>
            <a:br>
              <a:rPr dirty="0"/>
            </a:br>
            <a:r>
              <a:rPr lang="fr-FR" sz="2200" b="0" strike="noStrike" spc="-1" dirty="0">
                <a:solidFill>
                  <a:srgbClr val="000000"/>
                </a:solidFill>
                <a:latin typeface="Arial"/>
              </a:rPr>
              <a:t>Saint-Laurent-les-Bains Laval-d’Aurelle</a:t>
            </a:r>
            <a:endParaRPr lang="fr-FR" sz="2200" b="0" strike="noStrike" spc="-1" dirty="0">
              <a:solidFill>
                <a:srgbClr val="000000"/>
              </a:solidFill>
              <a:latin typeface="Calibri"/>
            </a:endParaRPr>
          </a:p>
        </p:txBody>
      </p:sp>
      <p:pic>
        <p:nvPicPr>
          <p:cNvPr id="290" name="Image 2"/>
          <p:cNvPicPr/>
          <p:nvPr/>
        </p:nvPicPr>
        <p:blipFill>
          <a:blip r:embed="rId2" cstate="email"/>
          <a:stretch/>
        </p:blipFill>
        <p:spPr>
          <a:xfrm>
            <a:off x="0" y="1466358"/>
            <a:ext cx="4025160" cy="5390280"/>
          </a:xfrm>
          <a:prstGeom prst="rect">
            <a:avLst/>
          </a:prstGeom>
          <a:ln>
            <a:noFill/>
          </a:ln>
        </p:spPr>
      </p:pic>
      <p:pic>
        <p:nvPicPr>
          <p:cNvPr id="5" name="Image 4">
            <a:extLst>
              <a:ext uri="{FF2B5EF4-FFF2-40B4-BE49-F238E27FC236}">
                <a16:creationId xmlns:a16="http://schemas.microsoft.com/office/drawing/2014/main" id="{8C300BE9-DF0B-47C0-B8FF-F35831793E8B}"/>
              </a:ext>
            </a:extLst>
          </p:cNvPr>
          <p:cNvPicPr/>
          <p:nvPr/>
        </p:nvPicPr>
        <p:blipFill>
          <a:blip r:embed="rId3" cstate="email"/>
          <a:srcRect/>
          <a:stretch/>
        </p:blipFill>
        <p:spPr>
          <a:xfrm>
            <a:off x="3754231" y="1466358"/>
            <a:ext cx="5559318" cy="5441722"/>
          </a:xfrm>
          <a:prstGeom prst="rect">
            <a:avLst/>
          </a:prstGeom>
          <a:ln>
            <a:noFill/>
          </a:ln>
        </p:spPr>
      </p:pic>
    </p:spTree>
    <p:extLst>
      <p:ext uri="{BB962C8B-B14F-4D97-AF65-F5344CB8AC3E}">
        <p14:creationId xmlns:p14="http://schemas.microsoft.com/office/powerpoint/2010/main" val="5675151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TextShape 1"/>
          <p:cNvSpPr txBox="1"/>
          <p:nvPr/>
        </p:nvSpPr>
        <p:spPr>
          <a:xfrm>
            <a:off x="1425677" y="94493"/>
            <a:ext cx="6292645" cy="3883741"/>
          </a:xfrm>
          <a:prstGeom prst="rect">
            <a:avLst/>
          </a:prstGeom>
          <a:noFill/>
          <a:ln>
            <a:noFill/>
          </a:ln>
        </p:spPr>
        <p:txBody>
          <a:bodyPr anchor="ctr">
            <a:normAutofit/>
          </a:bodyPr>
          <a:lstStyle/>
          <a:p>
            <a:pPr algn="ctr">
              <a:lnSpc>
                <a:spcPct val="100000"/>
              </a:lnSpc>
            </a:pPr>
            <a:r>
              <a:rPr lang="fr-FR" sz="2800" b="0" strike="noStrike" spc="-1" dirty="0">
                <a:solidFill>
                  <a:srgbClr val="000000"/>
                </a:solidFill>
                <a:latin typeface="Arial"/>
              </a:rPr>
              <a:t>Projet d’œuvre </a:t>
            </a:r>
            <a:endParaRPr lang="fr-FR" sz="2800" spc="-1" dirty="0">
              <a:solidFill>
                <a:srgbClr val="000000"/>
              </a:solidFill>
              <a:latin typeface="Arial"/>
            </a:endParaRPr>
          </a:p>
          <a:p>
            <a:pPr algn="ctr">
              <a:lnSpc>
                <a:spcPct val="100000"/>
              </a:lnSpc>
            </a:pPr>
            <a:r>
              <a:rPr lang="fr-FR" sz="2800" b="0" strike="noStrike" spc="-1" dirty="0">
                <a:solidFill>
                  <a:srgbClr val="000000"/>
                </a:solidFill>
                <a:latin typeface="Arial"/>
              </a:rPr>
              <a:t>pour la </a:t>
            </a:r>
            <a:r>
              <a:rPr lang="fr-FR" sz="2800" spc="-1" dirty="0">
                <a:solidFill>
                  <a:srgbClr val="000000"/>
                </a:solidFill>
                <a:latin typeface="Arial"/>
              </a:rPr>
              <a:t>tourbière de la </a:t>
            </a:r>
            <a:r>
              <a:rPr lang="fr-FR" sz="2800" b="0" strike="noStrike" spc="-1" dirty="0">
                <a:solidFill>
                  <a:srgbClr val="000000"/>
                </a:solidFill>
                <a:latin typeface="Arial"/>
              </a:rPr>
              <a:t>Verrerie (Burzet)</a:t>
            </a:r>
          </a:p>
          <a:p>
            <a:pPr algn="ctr">
              <a:lnSpc>
                <a:spcPct val="100000"/>
              </a:lnSpc>
            </a:pPr>
            <a:br>
              <a:rPr sz="2800" dirty="0"/>
            </a:br>
            <a:r>
              <a:rPr lang="fr-FR" sz="2800" b="0" strike="noStrike" spc="-1" dirty="0">
                <a:solidFill>
                  <a:srgbClr val="000000"/>
                </a:solidFill>
                <a:latin typeface="Arial"/>
              </a:rPr>
              <a:t>avec Henrique Oliveira</a:t>
            </a:r>
            <a:br>
              <a:rPr dirty="0"/>
            </a:br>
            <a:endParaRPr lang="fr-FR" dirty="0"/>
          </a:p>
          <a:p>
            <a:pPr algn="ctr"/>
            <a:r>
              <a:rPr lang="fr-FR" sz="2200" b="0" strike="noStrike" spc="-1" dirty="0">
                <a:solidFill>
                  <a:srgbClr val="000000"/>
                </a:solidFill>
                <a:latin typeface="Arial"/>
              </a:rPr>
              <a:t>soutenu de A à Z par la Chambre des Notaires d’Ard</a:t>
            </a:r>
            <a:r>
              <a:rPr lang="fr-FR" sz="2200" spc="-1" dirty="0">
                <a:solidFill>
                  <a:srgbClr val="000000"/>
                </a:solidFill>
                <a:latin typeface="Arial"/>
              </a:rPr>
              <a:t>èche</a:t>
            </a:r>
          </a:p>
          <a:p>
            <a:pPr algn="ctr"/>
            <a:endParaRPr lang="fr-FR" sz="1700" spc="-1" dirty="0">
              <a:solidFill>
                <a:srgbClr val="000000"/>
              </a:solidFill>
              <a:latin typeface="Arial"/>
            </a:endParaRPr>
          </a:p>
          <a:p>
            <a:pPr algn="ctr"/>
            <a:r>
              <a:rPr lang="fr-FR" sz="1700" i="1" spc="-1" dirty="0">
                <a:solidFill>
                  <a:srgbClr val="000000"/>
                </a:solidFill>
                <a:latin typeface="Arial"/>
              </a:rPr>
              <a:t>Calendrier prévisionnel </a:t>
            </a:r>
            <a:r>
              <a:rPr lang="fr-FR" sz="1700" spc="-1" dirty="0">
                <a:solidFill>
                  <a:srgbClr val="000000"/>
                </a:solidFill>
                <a:latin typeface="Arial"/>
              </a:rPr>
              <a:t>: inauguration mi-2023</a:t>
            </a:r>
          </a:p>
          <a:p>
            <a:pPr algn="ctr">
              <a:lnSpc>
                <a:spcPct val="100000"/>
              </a:lnSpc>
            </a:pPr>
            <a:endParaRPr lang="fr-FR" sz="2200" b="0" strike="noStrike" spc="-1" dirty="0">
              <a:solidFill>
                <a:srgbClr val="000000"/>
              </a:solidFill>
              <a:latin typeface="Calibri"/>
            </a:endParaRPr>
          </a:p>
        </p:txBody>
      </p:sp>
      <p:pic>
        <p:nvPicPr>
          <p:cNvPr id="5" name="Image 4">
            <a:extLst>
              <a:ext uri="{FF2B5EF4-FFF2-40B4-BE49-F238E27FC236}">
                <a16:creationId xmlns:a16="http://schemas.microsoft.com/office/drawing/2014/main" id="{F24EC475-7025-40DD-A948-727302E33FAF}"/>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44080" y="-78884"/>
            <a:ext cx="1899920" cy="1899920"/>
          </a:xfrm>
          <a:prstGeom prst="rect">
            <a:avLst/>
          </a:prstGeom>
        </p:spPr>
      </p:pic>
      <p:pic>
        <p:nvPicPr>
          <p:cNvPr id="3" name="Image 2">
            <a:extLst>
              <a:ext uri="{FF2B5EF4-FFF2-40B4-BE49-F238E27FC236}">
                <a16:creationId xmlns:a16="http://schemas.microsoft.com/office/drawing/2014/main" id="{92185A0F-59EA-4802-9610-B32459E929D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32" y="0"/>
            <a:ext cx="1706880" cy="1706880"/>
          </a:xfrm>
          <a:prstGeom prst="rect">
            <a:avLst/>
          </a:prstGeom>
        </p:spPr>
      </p:pic>
      <p:pic>
        <p:nvPicPr>
          <p:cNvPr id="7" name="Image 6">
            <a:extLst>
              <a:ext uri="{FF2B5EF4-FFF2-40B4-BE49-F238E27FC236}">
                <a16:creationId xmlns:a16="http://schemas.microsoft.com/office/drawing/2014/main" id="{C79DE79C-A592-4640-9853-52866E2D31A5}"/>
              </a:ext>
            </a:extLst>
          </p:cNvPr>
          <p:cNvPicPr>
            <a:picLocks noChangeAspect="1"/>
          </p:cNvPicPr>
          <p:nvPr/>
        </p:nvPicPr>
        <p:blipFill>
          <a:blip r:embed="rId4" cstate="email"/>
          <a:stretch>
            <a:fillRect/>
          </a:stretch>
        </p:blipFill>
        <p:spPr>
          <a:xfrm>
            <a:off x="-9832" y="3864078"/>
            <a:ext cx="3991896" cy="2993922"/>
          </a:xfrm>
          <a:prstGeom prst="rect">
            <a:avLst/>
          </a:prstGeom>
        </p:spPr>
      </p:pic>
      <p:pic>
        <p:nvPicPr>
          <p:cNvPr id="8" name="Image 7">
            <a:extLst>
              <a:ext uri="{FF2B5EF4-FFF2-40B4-BE49-F238E27FC236}">
                <a16:creationId xmlns:a16="http://schemas.microsoft.com/office/drawing/2014/main" id="{F313C803-5BBB-430B-9485-5FCB68AD259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154271" y="3864078"/>
            <a:ext cx="3992365" cy="2993922"/>
          </a:xfrm>
          <a:prstGeom prst="rect">
            <a:avLst/>
          </a:prstGeom>
        </p:spPr>
      </p:pic>
    </p:spTree>
    <p:extLst>
      <p:ext uri="{BB962C8B-B14F-4D97-AF65-F5344CB8AC3E}">
        <p14:creationId xmlns:p14="http://schemas.microsoft.com/office/powerpoint/2010/main" val="16625587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1" name="Image 4"/>
          <p:cNvPicPr/>
          <p:nvPr/>
        </p:nvPicPr>
        <p:blipFill>
          <a:blip r:embed="rId2" cstate="email"/>
          <a:srcRect l="11235"/>
          <a:stretch/>
        </p:blipFill>
        <p:spPr>
          <a:xfrm>
            <a:off x="0" y="2273760"/>
            <a:ext cx="6097320" cy="4583880"/>
          </a:xfrm>
          <a:prstGeom prst="rect">
            <a:avLst/>
          </a:prstGeom>
          <a:ln>
            <a:noFill/>
          </a:ln>
        </p:spPr>
      </p:pic>
      <p:pic>
        <p:nvPicPr>
          <p:cNvPr id="312" name="Image 3"/>
          <p:cNvPicPr/>
          <p:nvPr/>
        </p:nvPicPr>
        <p:blipFill>
          <a:blip r:embed="rId3" cstate="email"/>
          <a:srcRect/>
          <a:stretch/>
        </p:blipFill>
        <p:spPr>
          <a:xfrm>
            <a:off x="5158080" y="3141000"/>
            <a:ext cx="3985560" cy="3723480"/>
          </a:xfrm>
          <a:prstGeom prst="rect">
            <a:avLst/>
          </a:prstGeom>
          <a:ln>
            <a:noFill/>
          </a:ln>
        </p:spPr>
      </p:pic>
      <p:sp>
        <p:nvSpPr>
          <p:cNvPr id="4" name="TextShape 1">
            <a:extLst>
              <a:ext uri="{FF2B5EF4-FFF2-40B4-BE49-F238E27FC236}">
                <a16:creationId xmlns:a16="http://schemas.microsoft.com/office/drawing/2014/main" id="{00A860F2-736E-43D3-A767-3A538D4490E0}"/>
              </a:ext>
            </a:extLst>
          </p:cNvPr>
          <p:cNvSpPr txBox="1"/>
          <p:nvPr/>
        </p:nvSpPr>
        <p:spPr>
          <a:xfrm>
            <a:off x="1763640" y="274680"/>
            <a:ext cx="6922800" cy="1142640"/>
          </a:xfrm>
          <a:prstGeom prst="rect">
            <a:avLst/>
          </a:prstGeom>
          <a:noFill/>
          <a:ln>
            <a:noFill/>
          </a:ln>
        </p:spPr>
        <p:txBody>
          <a:bodyPr anchor="ctr">
            <a:normAutofit/>
          </a:bodyPr>
          <a:lstStyle/>
          <a:p>
            <a:pPr algn="ctr">
              <a:lnSpc>
                <a:spcPct val="100000"/>
              </a:lnSpc>
            </a:pPr>
            <a:r>
              <a:rPr lang="fr-FR" sz="2800" strike="noStrike" spc="-1" dirty="0">
                <a:solidFill>
                  <a:srgbClr val="000000"/>
                </a:solidFill>
                <a:latin typeface="Arial"/>
              </a:rPr>
              <a:t>L’univers de l’artiste Henrique Oliveira</a:t>
            </a:r>
            <a:endParaRPr lang="fr-FR" sz="2800" strike="noStrike" spc="-1" dirty="0">
              <a:solidFill>
                <a:srgbClr val="000000"/>
              </a:solidFill>
              <a:latin typeface="Calibri"/>
            </a:endParaRPr>
          </a:p>
        </p:txBody>
      </p:sp>
    </p:spTree>
    <p:extLst>
      <p:ext uri="{BB962C8B-B14F-4D97-AF65-F5344CB8AC3E}">
        <p14:creationId xmlns:p14="http://schemas.microsoft.com/office/powerpoint/2010/main" val="29032477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TextShape 1"/>
          <p:cNvSpPr txBox="1"/>
          <p:nvPr/>
        </p:nvSpPr>
        <p:spPr>
          <a:xfrm>
            <a:off x="685800" y="2130480"/>
            <a:ext cx="7772040" cy="1469520"/>
          </a:xfrm>
          <a:prstGeom prst="rect">
            <a:avLst/>
          </a:prstGeom>
          <a:noFill/>
          <a:ln>
            <a:noFill/>
          </a:ln>
        </p:spPr>
        <p:txBody>
          <a:bodyPr anchor="ctr">
            <a:normAutofit/>
          </a:bodyPr>
          <a:lstStyle/>
          <a:p>
            <a:pPr algn="ctr">
              <a:lnSpc>
                <a:spcPct val="100000"/>
              </a:lnSpc>
            </a:pPr>
            <a:r>
              <a:rPr lang="fr-FR" sz="3200" b="1" strike="noStrike" spc="-1" dirty="0">
                <a:solidFill>
                  <a:srgbClr val="000000"/>
                </a:solidFill>
                <a:latin typeface="Arial"/>
              </a:rPr>
              <a:t>L’ancrage du parcours sur le territoire</a:t>
            </a:r>
            <a:endParaRPr lang="fr-FR" sz="2200" b="1" strike="noStrike" spc="-1" dirty="0">
              <a:solidFill>
                <a:srgbClr val="000000"/>
              </a:solidFill>
              <a:latin typeface="Calibri"/>
            </a:endParaRPr>
          </a:p>
        </p:txBody>
      </p:sp>
    </p:spTree>
    <p:extLst>
      <p:ext uri="{BB962C8B-B14F-4D97-AF65-F5344CB8AC3E}">
        <p14:creationId xmlns:p14="http://schemas.microsoft.com/office/powerpoint/2010/main" val="4884765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TextShape 1"/>
          <p:cNvSpPr txBox="1"/>
          <p:nvPr/>
        </p:nvSpPr>
        <p:spPr>
          <a:xfrm>
            <a:off x="251520" y="404664"/>
            <a:ext cx="8568952" cy="1142640"/>
          </a:xfrm>
          <a:prstGeom prst="rect">
            <a:avLst/>
          </a:prstGeom>
          <a:noFill/>
          <a:ln>
            <a:noFill/>
          </a:ln>
        </p:spPr>
        <p:txBody>
          <a:bodyPr anchor="ctr">
            <a:normAutofit/>
          </a:bodyPr>
          <a:lstStyle/>
          <a:p>
            <a:pPr algn="ctr">
              <a:lnSpc>
                <a:spcPct val="100000"/>
              </a:lnSpc>
            </a:pPr>
            <a:r>
              <a:rPr lang="fr-FR" sz="2800" strike="noStrike" spc="-1" dirty="0">
                <a:solidFill>
                  <a:srgbClr val="000000"/>
                </a:solidFill>
                <a:latin typeface="Arial"/>
              </a:rPr>
              <a:t>La programmation artistique et culturelle depuis 2017</a:t>
            </a:r>
            <a:endParaRPr lang="fr-FR" sz="2000" strike="noStrike" spc="-1" dirty="0">
              <a:solidFill>
                <a:srgbClr val="000000"/>
              </a:solidFill>
              <a:latin typeface="Calibri"/>
            </a:endParaRPr>
          </a:p>
        </p:txBody>
      </p:sp>
      <p:sp>
        <p:nvSpPr>
          <p:cNvPr id="4" name="TextShape 1">
            <a:extLst>
              <a:ext uri="{FF2B5EF4-FFF2-40B4-BE49-F238E27FC236}">
                <a16:creationId xmlns:a16="http://schemas.microsoft.com/office/drawing/2014/main" id="{29E48920-E7C2-4677-B995-2414751C9696}"/>
              </a:ext>
            </a:extLst>
          </p:cNvPr>
          <p:cNvSpPr txBox="1"/>
          <p:nvPr/>
        </p:nvSpPr>
        <p:spPr>
          <a:xfrm>
            <a:off x="-40640" y="3940957"/>
            <a:ext cx="2348442" cy="427982"/>
          </a:xfrm>
          <a:prstGeom prst="rect">
            <a:avLst/>
          </a:prstGeom>
          <a:noFill/>
          <a:ln>
            <a:noFill/>
          </a:ln>
        </p:spPr>
        <p:txBody>
          <a:bodyPr anchor="ctr">
            <a:noAutofit/>
          </a:bodyPr>
          <a:lstStyle/>
          <a:p>
            <a:pPr>
              <a:lnSpc>
                <a:spcPct val="100000"/>
              </a:lnSpc>
            </a:pPr>
            <a:br>
              <a:rPr sz="1200" dirty="0"/>
            </a:br>
            <a:r>
              <a:rPr lang="fr-FR" sz="1200" b="1" spc="-1" dirty="0">
                <a:solidFill>
                  <a:srgbClr val="000000"/>
                </a:solidFill>
              </a:rPr>
              <a:t>Itinérances musicales : </a:t>
            </a:r>
          </a:p>
          <a:p>
            <a:pPr>
              <a:lnSpc>
                <a:spcPct val="100000"/>
              </a:lnSpc>
            </a:pPr>
            <a:r>
              <a:rPr lang="fr-FR" sz="1200" spc="-1" dirty="0">
                <a:solidFill>
                  <a:srgbClr val="000000"/>
                </a:solidFill>
              </a:rPr>
              <a:t>En 2019 : Les Titanic </a:t>
            </a:r>
            <a:r>
              <a:rPr lang="fr-FR" sz="1200" spc="-1" dirty="0" err="1">
                <a:solidFill>
                  <a:srgbClr val="000000"/>
                </a:solidFill>
              </a:rPr>
              <a:t>sisters</a:t>
            </a:r>
            <a:endParaRPr lang="fr-FR" sz="1200" b="0" strike="noStrike" spc="-1" dirty="0">
              <a:solidFill>
                <a:srgbClr val="000000"/>
              </a:solidFill>
              <a:latin typeface="Calibri"/>
            </a:endParaRPr>
          </a:p>
        </p:txBody>
      </p:sp>
      <p:sp>
        <p:nvSpPr>
          <p:cNvPr id="5" name="TextShape 1">
            <a:extLst>
              <a:ext uri="{FF2B5EF4-FFF2-40B4-BE49-F238E27FC236}">
                <a16:creationId xmlns:a16="http://schemas.microsoft.com/office/drawing/2014/main" id="{50C7B123-DEFD-4FEA-A708-CA9900CF64FC}"/>
              </a:ext>
            </a:extLst>
          </p:cNvPr>
          <p:cNvSpPr txBox="1"/>
          <p:nvPr/>
        </p:nvSpPr>
        <p:spPr>
          <a:xfrm>
            <a:off x="6368987" y="1273273"/>
            <a:ext cx="2033333" cy="427982"/>
          </a:xfrm>
          <a:prstGeom prst="rect">
            <a:avLst/>
          </a:prstGeom>
          <a:noFill/>
          <a:ln>
            <a:noFill/>
          </a:ln>
        </p:spPr>
        <p:txBody>
          <a:bodyPr anchor="ctr">
            <a:noAutofit/>
          </a:bodyPr>
          <a:lstStyle/>
          <a:p>
            <a:pPr>
              <a:lnSpc>
                <a:spcPct val="100000"/>
              </a:lnSpc>
            </a:pPr>
            <a:br>
              <a:rPr sz="1200" b="1" dirty="0"/>
            </a:br>
            <a:r>
              <a:rPr lang="fr-FR" sz="1200" b="1" spc="-1" dirty="0">
                <a:solidFill>
                  <a:srgbClr val="000000"/>
                </a:solidFill>
              </a:rPr>
              <a:t>Formes théâtrales</a:t>
            </a:r>
            <a:endParaRPr lang="fr-FR" sz="1200" b="1" strike="noStrike" spc="-1" dirty="0">
              <a:solidFill>
                <a:srgbClr val="000000"/>
              </a:solidFill>
              <a:latin typeface="Calibri"/>
            </a:endParaRPr>
          </a:p>
        </p:txBody>
      </p:sp>
      <p:sp>
        <p:nvSpPr>
          <p:cNvPr id="6" name="TextShape 1">
            <a:extLst>
              <a:ext uri="{FF2B5EF4-FFF2-40B4-BE49-F238E27FC236}">
                <a16:creationId xmlns:a16="http://schemas.microsoft.com/office/drawing/2014/main" id="{F2650069-EF64-44DF-B51F-C72BA069EBF3}"/>
              </a:ext>
            </a:extLst>
          </p:cNvPr>
          <p:cNvSpPr txBox="1"/>
          <p:nvPr/>
        </p:nvSpPr>
        <p:spPr>
          <a:xfrm>
            <a:off x="4372689" y="5729060"/>
            <a:ext cx="2348443" cy="578481"/>
          </a:xfrm>
          <a:prstGeom prst="rect">
            <a:avLst/>
          </a:prstGeom>
          <a:noFill/>
          <a:ln>
            <a:noFill/>
          </a:ln>
        </p:spPr>
        <p:txBody>
          <a:bodyPr anchor="ctr">
            <a:noAutofit/>
          </a:bodyPr>
          <a:lstStyle/>
          <a:p>
            <a:pPr algn="just"/>
            <a:br>
              <a:rPr sz="1200" dirty="0"/>
            </a:br>
            <a:r>
              <a:rPr lang="fr-FR" sz="1200" b="1" spc="-1" dirty="0">
                <a:solidFill>
                  <a:srgbClr val="000000"/>
                </a:solidFill>
              </a:rPr>
              <a:t>Sorties découvertes </a:t>
            </a:r>
            <a:r>
              <a:rPr lang="fr-FR" sz="1200" spc="-1" dirty="0">
                <a:solidFill>
                  <a:srgbClr val="000000"/>
                </a:solidFill>
              </a:rPr>
              <a:t>: randonnées, promenades et ateliers créatifs</a:t>
            </a:r>
            <a:endParaRPr lang="fr-FR" sz="1800" b="0" i="0" u="none" strike="noStrike" baseline="0" dirty="0">
              <a:solidFill>
                <a:srgbClr val="000000"/>
              </a:solidFill>
              <a:latin typeface="ConduitITC TT"/>
            </a:endParaRPr>
          </a:p>
          <a:p>
            <a:pPr algn="just"/>
            <a:r>
              <a:rPr lang="fr-FR" sz="1800" b="1" i="0" u="none" strike="noStrike" baseline="0" dirty="0">
                <a:solidFill>
                  <a:srgbClr val="000000"/>
                </a:solidFill>
                <a:latin typeface="ConduitITC TT"/>
              </a:rPr>
              <a:t> </a:t>
            </a:r>
            <a:endParaRPr lang="fr-FR" sz="1200" b="0" strike="noStrike" spc="-1" dirty="0">
              <a:solidFill>
                <a:srgbClr val="000000"/>
              </a:solidFill>
              <a:latin typeface="Calibri"/>
            </a:endParaRPr>
          </a:p>
        </p:txBody>
      </p:sp>
      <p:sp>
        <p:nvSpPr>
          <p:cNvPr id="7" name="TextShape 1">
            <a:extLst>
              <a:ext uri="{FF2B5EF4-FFF2-40B4-BE49-F238E27FC236}">
                <a16:creationId xmlns:a16="http://schemas.microsoft.com/office/drawing/2014/main" id="{17C271FE-5565-4C85-AA6B-82F46F6A17A8}"/>
              </a:ext>
            </a:extLst>
          </p:cNvPr>
          <p:cNvSpPr txBox="1"/>
          <p:nvPr/>
        </p:nvSpPr>
        <p:spPr>
          <a:xfrm>
            <a:off x="5673461" y="3837193"/>
            <a:ext cx="2820299" cy="427982"/>
          </a:xfrm>
          <a:prstGeom prst="rect">
            <a:avLst/>
          </a:prstGeom>
          <a:noFill/>
          <a:ln>
            <a:noFill/>
          </a:ln>
        </p:spPr>
        <p:txBody>
          <a:bodyPr anchor="ctr">
            <a:noAutofit/>
          </a:bodyPr>
          <a:lstStyle/>
          <a:p>
            <a:pPr algn="just"/>
            <a:br>
              <a:rPr sz="1200" dirty="0"/>
            </a:br>
            <a:r>
              <a:rPr lang="fr-FR" sz="1200" b="1" spc="-1" dirty="0">
                <a:solidFill>
                  <a:srgbClr val="000000"/>
                </a:solidFill>
              </a:rPr>
              <a:t>Soirées : </a:t>
            </a:r>
            <a:r>
              <a:rPr lang="fr-FR" sz="1200" i="0" u="none" strike="noStrike" baseline="0" dirty="0">
                <a:solidFill>
                  <a:srgbClr val="000000"/>
                </a:solidFill>
              </a:rPr>
              <a:t>Soirée Astronomie « Le ciel du Partage des eaux »</a:t>
            </a:r>
            <a:endParaRPr lang="fr-FR" sz="1200" strike="noStrike" spc="-1" dirty="0">
              <a:solidFill>
                <a:srgbClr val="000000"/>
              </a:solidFill>
            </a:endParaRPr>
          </a:p>
        </p:txBody>
      </p:sp>
      <p:pic>
        <p:nvPicPr>
          <p:cNvPr id="8" name="Image 7">
            <a:extLst>
              <a:ext uri="{FF2B5EF4-FFF2-40B4-BE49-F238E27FC236}">
                <a16:creationId xmlns:a16="http://schemas.microsoft.com/office/drawing/2014/main" id="{EE9CA456-D7F9-463D-BCCC-75A0AF0AFE21}"/>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0" y="1273273"/>
            <a:ext cx="2429722" cy="2794566"/>
          </a:xfrm>
          <a:prstGeom prst="rect">
            <a:avLst/>
          </a:prstGeom>
        </p:spPr>
      </p:pic>
      <p:sp>
        <p:nvSpPr>
          <p:cNvPr id="10" name="TextShape 1">
            <a:extLst>
              <a:ext uri="{FF2B5EF4-FFF2-40B4-BE49-F238E27FC236}">
                <a16:creationId xmlns:a16="http://schemas.microsoft.com/office/drawing/2014/main" id="{17BFC3FB-3A8F-4ED2-AA82-C9D2EE1D4075}"/>
              </a:ext>
            </a:extLst>
          </p:cNvPr>
          <p:cNvSpPr txBox="1"/>
          <p:nvPr/>
        </p:nvSpPr>
        <p:spPr>
          <a:xfrm>
            <a:off x="-40640" y="6307541"/>
            <a:ext cx="2080554" cy="427982"/>
          </a:xfrm>
          <a:prstGeom prst="rect">
            <a:avLst/>
          </a:prstGeom>
          <a:noFill/>
          <a:ln>
            <a:noFill/>
          </a:ln>
        </p:spPr>
        <p:txBody>
          <a:bodyPr anchor="ctr">
            <a:noAutofit/>
          </a:bodyPr>
          <a:lstStyle/>
          <a:p>
            <a:pPr>
              <a:lnSpc>
                <a:spcPct val="100000"/>
              </a:lnSpc>
            </a:pPr>
            <a:br>
              <a:rPr sz="1200" dirty="0"/>
            </a:br>
            <a:r>
              <a:rPr lang="fr-FR" sz="1200" b="1" spc="-1" dirty="0">
                <a:solidFill>
                  <a:srgbClr val="000000"/>
                </a:solidFill>
              </a:rPr>
              <a:t>Concerts </a:t>
            </a:r>
            <a:r>
              <a:rPr lang="fr-FR" sz="1200" spc="-1" dirty="0">
                <a:solidFill>
                  <a:srgbClr val="000000"/>
                </a:solidFill>
              </a:rPr>
              <a:t>: Baptiste Dupré</a:t>
            </a:r>
            <a:endParaRPr lang="fr-FR" sz="1200" b="0" strike="noStrike" spc="-1" dirty="0">
              <a:solidFill>
                <a:srgbClr val="000000"/>
              </a:solidFill>
              <a:latin typeface="Calibri"/>
            </a:endParaRPr>
          </a:p>
        </p:txBody>
      </p:sp>
      <p:pic>
        <p:nvPicPr>
          <p:cNvPr id="11" name="Image 10">
            <a:extLst>
              <a:ext uri="{FF2B5EF4-FFF2-40B4-BE49-F238E27FC236}">
                <a16:creationId xmlns:a16="http://schemas.microsoft.com/office/drawing/2014/main" id="{E774989E-9060-43F7-B416-BAF744361FA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9012" y="4550838"/>
            <a:ext cx="2491074" cy="1868304"/>
          </a:xfrm>
          <a:prstGeom prst="rect">
            <a:avLst/>
          </a:prstGeom>
        </p:spPr>
      </p:pic>
      <p:pic>
        <p:nvPicPr>
          <p:cNvPr id="13" name="Image 12">
            <a:extLst>
              <a:ext uri="{FF2B5EF4-FFF2-40B4-BE49-F238E27FC236}">
                <a16:creationId xmlns:a16="http://schemas.microsoft.com/office/drawing/2014/main" id="{8018DC09-35EA-40C8-B939-1528A0C584D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728821" y="3551675"/>
            <a:ext cx="1643868" cy="2922430"/>
          </a:xfrm>
          <a:prstGeom prst="rect">
            <a:avLst/>
          </a:prstGeom>
        </p:spPr>
      </p:pic>
      <p:pic>
        <p:nvPicPr>
          <p:cNvPr id="17" name="Image 16">
            <a:extLst>
              <a:ext uri="{FF2B5EF4-FFF2-40B4-BE49-F238E27FC236}">
                <a16:creationId xmlns:a16="http://schemas.microsoft.com/office/drawing/2014/main" id="{F3140531-2DFF-42DB-B86D-D72DA146856E}"/>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2672475" y="1299843"/>
            <a:ext cx="3696512" cy="2079288"/>
          </a:xfrm>
          <a:prstGeom prst="rect">
            <a:avLst/>
          </a:prstGeom>
        </p:spPr>
      </p:pic>
    </p:spTree>
    <p:extLst>
      <p:ext uri="{BB962C8B-B14F-4D97-AF65-F5344CB8AC3E}">
        <p14:creationId xmlns:p14="http://schemas.microsoft.com/office/powerpoint/2010/main" val="32121262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D67529F-C773-402D-AB17-7FB51E21754D}"/>
              </a:ext>
            </a:extLst>
          </p:cNvPr>
          <p:cNvPicPr>
            <a:picLocks noChangeAspect="1"/>
          </p:cNvPicPr>
          <p:nvPr/>
        </p:nvPicPr>
        <p:blipFill rotWithShape="1">
          <a:blip r:embed="rId2" cstate="email"/>
          <a:srcRect/>
          <a:stretch/>
        </p:blipFill>
        <p:spPr>
          <a:xfrm>
            <a:off x="5590213" y="0"/>
            <a:ext cx="3442866" cy="5048864"/>
          </a:xfrm>
          <a:prstGeom prst="rect">
            <a:avLst/>
          </a:prstGeom>
        </p:spPr>
      </p:pic>
      <p:pic>
        <p:nvPicPr>
          <p:cNvPr id="3" name="Image 2">
            <a:extLst>
              <a:ext uri="{FF2B5EF4-FFF2-40B4-BE49-F238E27FC236}">
                <a16:creationId xmlns:a16="http://schemas.microsoft.com/office/drawing/2014/main" id="{2839B442-5F7B-49EB-A716-943F37E2E06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2979174" cy="2674078"/>
          </a:xfrm>
          <a:prstGeom prst="rect">
            <a:avLst/>
          </a:prstGeom>
        </p:spPr>
      </p:pic>
      <p:pic>
        <p:nvPicPr>
          <p:cNvPr id="7" name="Image 6">
            <a:extLst>
              <a:ext uri="{FF2B5EF4-FFF2-40B4-BE49-F238E27FC236}">
                <a16:creationId xmlns:a16="http://schemas.microsoft.com/office/drawing/2014/main" id="{E0DD7A7E-FC96-4AE9-A56D-1F61B235FF7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561" y="2865618"/>
            <a:ext cx="5142504" cy="3291342"/>
          </a:xfrm>
          <a:prstGeom prst="rect">
            <a:avLst/>
          </a:prstGeom>
        </p:spPr>
      </p:pic>
    </p:spTree>
    <p:extLst>
      <p:ext uri="{BB962C8B-B14F-4D97-AF65-F5344CB8AC3E}">
        <p14:creationId xmlns:p14="http://schemas.microsoft.com/office/powerpoint/2010/main" val="19711147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Shape 1">
            <a:extLst>
              <a:ext uri="{FF2B5EF4-FFF2-40B4-BE49-F238E27FC236}">
                <a16:creationId xmlns:a16="http://schemas.microsoft.com/office/drawing/2014/main" id="{69EFDCB3-8833-44BB-83C5-CFCDB5CE6856}"/>
              </a:ext>
            </a:extLst>
          </p:cNvPr>
          <p:cNvSpPr txBox="1"/>
          <p:nvPr/>
        </p:nvSpPr>
        <p:spPr>
          <a:xfrm>
            <a:off x="1763640" y="274680"/>
            <a:ext cx="6922800" cy="1142640"/>
          </a:xfrm>
          <a:prstGeom prst="rect">
            <a:avLst/>
          </a:prstGeom>
          <a:noFill/>
          <a:ln>
            <a:noFill/>
          </a:ln>
        </p:spPr>
        <p:txBody>
          <a:bodyPr anchor="ctr">
            <a:normAutofit/>
          </a:bodyPr>
          <a:lstStyle/>
          <a:p>
            <a:pPr algn="ctr">
              <a:lnSpc>
                <a:spcPct val="100000"/>
              </a:lnSpc>
            </a:pPr>
            <a:r>
              <a:rPr lang="fr-FR" sz="3000" spc="-1" dirty="0">
                <a:solidFill>
                  <a:srgbClr val="000000"/>
                </a:solidFill>
                <a:latin typeface="Arial"/>
              </a:rPr>
              <a:t>La médiation artistique et culturelle</a:t>
            </a:r>
            <a:br>
              <a:rPr b="1" dirty="0"/>
            </a:br>
            <a:endParaRPr lang="fr-FR" sz="2000" b="1" strike="noStrike" spc="-1" dirty="0">
              <a:solidFill>
                <a:srgbClr val="000000"/>
              </a:solidFill>
              <a:latin typeface="Calibri"/>
            </a:endParaRPr>
          </a:p>
        </p:txBody>
      </p:sp>
      <p:pic>
        <p:nvPicPr>
          <p:cNvPr id="15" name="Image 14">
            <a:extLst>
              <a:ext uri="{FF2B5EF4-FFF2-40B4-BE49-F238E27FC236}">
                <a16:creationId xmlns:a16="http://schemas.microsoft.com/office/drawing/2014/main" id="{07356BD8-6A2A-4798-87A8-684295F8364C}"/>
              </a:ext>
            </a:extLst>
          </p:cNvPr>
          <p:cNvPicPr>
            <a:picLocks noChangeAspect="1"/>
          </p:cNvPicPr>
          <p:nvPr/>
        </p:nvPicPr>
        <p:blipFill rotWithShape="1">
          <a:blip r:embed="rId3" cstate="email"/>
          <a:srcRect/>
          <a:stretch/>
        </p:blipFill>
        <p:spPr>
          <a:xfrm>
            <a:off x="6338693" y="1254854"/>
            <a:ext cx="2126548" cy="2760218"/>
          </a:xfrm>
          <a:prstGeom prst="rect">
            <a:avLst/>
          </a:prstGeom>
        </p:spPr>
      </p:pic>
      <p:pic>
        <p:nvPicPr>
          <p:cNvPr id="5" name="Image 4">
            <a:extLst>
              <a:ext uri="{FF2B5EF4-FFF2-40B4-BE49-F238E27FC236}">
                <a16:creationId xmlns:a16="http://schemas.microsoft.com/office/drawing/2014/main" id="{153C0C3E-939D-47C6-A7C8-5CECEEB7FF28}"/>
              </a:ext>
            </a:extLst>
          </p:cNvPr>
          <p:cNvPicPr>
            <a:picLocks noChangeAspect="1"/>
          </p:cNvPicPr>
          <p:nvPr/>
        </p:nvPicPr>
        <p:blipFill>
          <a:blip r:embed="rId4" cstate="email"/>
          <a:stretch>
            <a:fillRect/>
          </a:stretch>
        </p:blipFill>
        <p:spPr>
          <a:xfrm>
            <a:off x="268959" y="1297859"/>
            <a:ext cx="1904354" cy="2576182"/>
          </a:xfrm>
          <a:prstGeom prst="rect">
            <a:avLst/>
          </a:prstGeom>
        </p:spPr>
      </p:pic>
      <p:pic>
        <p:nvPicPr>
          <p:cNvPr id="6" name="Image 5">
            <a:extLst>
              <a:ext uri="{FF2B5EF4-FFF2-40B4-BE49-F238E27FC236}">
                <a16:creationId xmlns:a16="http://schemas.microsoft.com/office/drawing/2014/main" id="{ECC24BDE-CD13-4900-9089-3CCC5DC457F6}"/>
              </a:ext>
            </a:extLst>
          </p:cNvPr>
          <p:cNvPicPr>
            <a:picLocks noChangeAspect="1"/>
          </p:cNvPicPr>
          <p:nvPr/>
        </p:nvPicPr>
        <p:blipFill>
          <a:blip r:embed="rId5" cstate="email"/>
          <a:stretch>
            <a:fillRect/>
          </a:stretch>
        </p:blipFill>
        <p:spPr>
          <a:xfrm>
            <a:off x="2333036" y="1319294"/>
            <a:ext cx="3770006" cy="2533312"/>
          </a:xfrm>
          <a:prstGeom prst="rect">
            <a:avLst/>
          </a:prstGeom>
        </p:spPr>
      </p:pic>
      <p:sp>
        <p:nvSpPr>
          <p:cNvPr id="2" name="ZoneTexte 1">
            <a:extLst>
              <a:ext uri="{FF2B5EF4-FFF2-40B4-BE49-F238E27FC236}">
                <a16:creationId xmlns:a16="http://schemas.microsoft.com/office/drawing/2014/main" id="{C2D6499F-7103-4526-B334-ACFBD6DE59FF}"/>
              </a:ext>
            </a:extLst>
          </p:cNvPr>
          <p:cNvSpPr txBox="1"/>
          <p:nvPr/>
        </p:nvSpPr>
        <p:spPr>
          <a:xfrm>
            <a:off x="2333036" y="3407932"/>
            <a:ext cx="3559278" cy="409407"/>
          </a:xfrm>
          <a:prstGeom prst="rect">
            <a:avLst/>
          </a:prstGeom>
          <a:noFill/>
        </p:spPr>
        <p:txBody>
          <a:bodyPr wrap="square" rtlCol="0">
            <a:spAutoFit/>
          </a:bodyPr>
          <a:lstStyle/>
          <a:p>
            <a:pPr>
              <a:lnSpc>
                <a:spcPct val="120000"/>
              </a:lnSpc>
            </a:pPr>
            <a:r>
              <a:rPr lang="fr-FR" sz="900" spc="-1" dirty="0">
                <a:solidFill>
                  <a:schemeClr val="bg1"/>
                </a:solidFill>
                <a:latin typeface="Arial"/>
              </a:rPr>
              <a:t>ATELIERS PASSERELLES POUR PUBLIC EN SITUATION DE HANDICAP OU DE PRECARITE</a:t>
            </a:r>
            <a:endParaRPr lang="fr-FR" sz="900" dirty="0">
              <a:solidFill>
                <a:schemeClr val="bg1"/>
              </a:solidFill>
            </a:endParaRPr>
          </a:p>
        </p:txBody>
      </p:sp>
      <p:pic>
        <p:nvPicPr>
          <p:cNvPr id="8" name="Image 7">
            <a:extLst>
              <a:ext uri="{FF2B5EF4-FFF2-40B4-BE49-F238E27FC236}">
                <a16:creationId xmlns:a16="http://schemas.microsoft.com/office/drawing/2014/main" id="{CFB5CBE1-8DD7-4626-B836-2394E743F47D}"/>
              </a:ext>
            </a:extLst>
          </p:cNvPr>
          <p:cNvPicPr>
            <a:picLocks noChangeAspect="1"/>
          </p:cNvPicPr>
          <p:nvPr/>
        </p:nvPicPr>
        <p:blipFill>
          <a:blip r:embed="rId6" cstate="email"/>
          <a:stretch>
            <a:fillRect/>
          </a:stretch>
        </p:blipFill>
        <p:spPr>
          <a:xfrm>
            <a:off x="268959" y="4063947"/>
            <a:ext cx="1923642" cy="2610012"/>
          </a:xfrm>
          <a:prstGeom prst="rect">
            <a:avLst/>
          </a:prstGeom>
        </p:spPr>
      </p:pic>
      <p:pic>
        <p:nvPicPr>
          <p:cNvPr id="9" name="Image 8">
            <a:extLst>
              <a:ext uri="{FF2B5EF4-FFF2-40B4-BE49-F238E27FC236}">
                <a16:creationId xmlns:a16="http://schemas.microsoft.com/office/drawing/2014/main" id="{D267F9C0-7C79-4D01-8897-C59BD7BED690}"/>
              </a:ext>
            </a:extLst>
          </p:cNvPr>
          <p:cNvPicPr>
            <a:picLocks noChangeAspect="1"/>
          </p:cNvPicPr>
          <p:nvPr/>
        </p:nvPicPr>
        <p:blipFill>
          <a:blip r:embed="rId7" cstate="email"/>
          <a:stretch>
            <a:fillRect/>
          </a:stretch>
        </p:blipFill>
        <p:spPr>
          <a:xfrm>
            <a:off x="2325249" y="4063947"/>
            <a:ext cx="1948320" cy="2610012"/>
          </a:xfrm>
          <a:prstGeom prst="rect">
            <a:avLst/>
          </a:prstGeom>
        </p:spPr>
      </p:pic>
      <p:pic>
        <p:nvPicPr>
          <p:cNvPr id="10" name="Image 9">
            <a:extLst>
              <a:ext uri="{FF2B5EF4-FFF2-40B4-BE49-F238E27FC236}">
                <a16:creationId xmlns:a16="http://schemas.microsoft.com/office/drawing/2014/main" id="{4E95B249-75B4-4810-BA82-ABDEC9726DAC}"/>
              </a:ext>
            </a:extLst>
          </p:cNvPr>
          <p:cNvPicPr>
            <a:picLocks noChangeAspect="1"/>
          </p:cNvPicPr>
          <p:nvPr/>
        </p:nvPicPr>
        <p:blipFill rotWithShape="1">
          <a:blip r:embed="rId8" cstate="email"/>
          <a:srcRect/>
          <a:stretch/>
        </p:blipFill>
        <p:spPr>
          <a:xfrm>
            <a:off x="4870433" y="4015072"/>
            <a:ext cx="4234912" cy="2740226"/>
          </a:xfrm>
          <a:prstGeom prst="rect">
            <a:avLst/>
          </a:prstGeom>
        </p:spPr>
      </p:pic>
      <p:sp>
        <p:nvSpPr>
          <p:cNvPr id="3" name="ZoneTexte 2">
            <a:extLst>
              <a:ext uri="{FF2B5EF4-FFF2-40B4-BE49-F238E27FC236}">
                <a16:creationId xmlns:a16="http://schemas.microsoft.com/office/drawing/2014/main" id="{E435144E-3AD0-4317-B5A7-EC242DCAEDC2}"/>
              </a:ext>
            </a:extLst>
          </p:cNvPr>
          <p:cNvSpPr txBox="1"/>
          <p:nvPr/>
        </p:nvSpPr>
        <p:spPr>
          <a:xfrm>
            <a:off x="4273568" y="5935295"/>
            <a:ext cx="645062" cy="738664"/>
          </a:xfrm>
          <a:prstGeom prst="rect">
            <a:avLst/>
          </a:prstGeom>
          <a:noFill/>
        </p:spPr>
        <p:txBody>
          <a:bodyPr wrap="square" rtlCol="0">
            <a:spAutoFit/>
          </a:bodyPr>
          <a:lstStyle/>
          <a:p>
            <a:pPr algn="r"/>
            <a:r>
              <a:rPr lang="fr-FR" sz="1400" dirty="0"/>
              <a:t>Et aussi…</a:t>
            </a:r>
          </a:p>
        </p:txBody>
      </p:sp>
      <p:pic>
        <p:nvPicPr>
          <p:cNvPr id="12" name="Image 11">
            <a:extLst>
              <a:ext uri="{FF2B5EF4-FFF2-40B4-BE49-F238E27FC236}">
                <a16:creationId xmlns:a16="http://schemas.microsoft.com/office/drawing/2014/main" id="{811DD42E-943C-45A1-A652-1D3B29065C95}"/>
              </a:ext>
            </a:extLst>
          </p:cNvPr>
          <p:cNvPicPr>
            <a:picLocks noChangeAspect="1"/>
          </p:cNvPicPr>
          <p:nvPr/>
        </p:nvPicPr>
        <p:blipFill rotWithShape="1">
          <a:blip r:embed="rId9" cstate="email"/>
          <a:srcRect/>
          <a:stretch/>
        </p:blipFill>
        <p:spPr>
          <a:xfrm>
            <a:off x="3084347" y="4063947"/>
            <a:ext cx="894341" cy="514220"/>
          </a:xfrm>
          <a:prstGeom prst="rect">
            <a:avLst/>
          </a:prstGeom>
        </p:spPr>
      </p:pic>
    </p:spTree>
    <p:extLst>
      <p:ext uri="{BB962C8B-B14F-4D97-AF65-F5344CB8AC3E}">
        <p14:creationId xmlns:p14="http://schemas.microsoft.com/office/powerpoint/2010/main" val="5337142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CustomShape 1"/>
          <p:cNvSpPr/>
          <p:nvPr/>
        </p:nvSpPr>
        <p:spPr>
          <a:xfrm>
            <a:off x="1979640" y="404640"/>
            <a:ext cx="7517160" cy="829543"/>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2800" strike="noStrike" spc="-1" dirty="0">
                <a:solidFill>
                  <a:srgbClr val="000000"/>
                </a:solidFill>
                <a:latin typeface="Arial"/>
              </a:rPr>
              <a:t>Les Passeurs du PARTAGE DES EAUW : </a:t>
            </a:r>
          </a:p>
          <a:p>
            <a:pPr algn="ctr">
              <a:lnSpc>
                <a:spcPct val="100000"/>
              </a:lnSpc>
            </a:pPr>
            <a:r>
              <a:rPr lang="fr-FR" sz="2000" b="0" strike="noStrike" spc="-1" dirty="0">
                <a:solidFill>
                  <a:srgbClr val="000000"/>
                </a:solidFill>
                <a:latin typeface="Arial"/>
              </a:rPr>
              <a:t>les guides officiels du parcours</a:t>
            </a:r>
            <a:endParaRPr lang="fr-FR" sz="2000" b="0" strike="noStrike" spc="-1" dirty="0">
              <a:latin typeface="Arial"/>
            </a:endParaRPr>
          </a:p>
        </p:txBody>
      </p:sp>
      <p:pic>
        <p:nvPicPr>
          <p:cNvPr id="3" name="Image 2">
            <a:extLst>
              <a:ext uri="{FF2B5EF4-FFF2-40B4-BE49-F238E27FC236}">
                <a16:creationId xmlns:a16="http://schemas.microsoft.com/office/drawing/2014/main" id="{729F1171-2C9B-4556-A247-105C92A6EEE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62832" y="2952048"/>
            <a:ext cx="4429242" cy="1582270"/>
          </a:xfrm>
          <a:prstGeom prst="rect">
            <a:avLst/>
          </a:prstGeom>
        </p:spPr>
      </p:pic>
      <p:pic>
        <p:nvPicPr>
          <p:cNvPr id="5" name="Image 4">
            <a:extLst>
              <a:ext uri="{FF2B5EF4-FFF2-40B4-BE49-F238E27FC236}">
                <a16:creationId xmlns:a16="http://schemas.microsoft.com/office/drawing/2014/main" id="{CF08B82D-E96D-4118-9C0B-461595D7CBC0}"/>
              </a:ext>
            </a:extLst>
          </p:cNvPr>
          <p:cNvPicPr>
            <a:picLocks noChangeAspect="1"/>
          </p:cNvPicPr>
          <p:nvPr/>
        </p:nvPicPr>
        <p:blipFill>
          <a:blip r:embed="rId4" cstate="email"/>
          <a:stretch>
            <a:fillRect/>
          </a:stretch>
        </p:blipFill>
        <p:spPr>
          <a:xfrm>
            <a:off x="0" y="1531313"/>
            <a:ext cx="4238464" cy="5326687"/>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TextShape 1"/>
          <p:cNvSpPr txBox="1"/>
          <p:nvPr/>
        </p:nvSpPr>
        <p:spPr>
          <a:xfrm>
            <a:off x="685800" y="2130480"/>
            <a:ext cx="7772040" cy="2021642"/>
          </a:xfrm>
          <a:prstGeom prst="rect">
            <a:avLst/>
          </a:prstGeom>
          <a:noFill/>
          <a:ln>
            <a:noFill/>
          </a:ln>
        </p:spPr>
        <p:txBody>
          <a:bodyPr anchor="ctr">
            <a:normAutofit/>
          </a:bodyPr>
          <a:lstStyle/>
          <a:p>
            <a:pPr algn="ctr">
              <a:lnSpc>
                <a:spcPct val="100000"/>
              </a:lnSpc>
            </a:pPr>
            <a:r>
              <a:rPr lang="fr-FR" sz="3200" b="1" strike="noStrike" spc="-1" dirty="0">
                <a:solidFill>
                  <a:srgbClr val="000000"/>
                </a:solidFill>
                <a:latin typeface="Arial"/>
              </a:rPr>
              <a:t>Et en 2022 ?</a:t>
            </a:r>
            <a:endParaRPr lang="fr-FR" sz="2200" b="1" strike="noStrike" spc="-1" dirty="0">
              <a:solidFill>
                <a:srgbClr val="000000"/>
              </a:solidFill>
              <a:latin typeface="Calibri"/>
            </a:endParaRPr>
          </a:p>
        </p:txBody>
      </p:sp>
    </p:spTree>
    <p:extLst>
      <p:ext uri="{BB962C8B-B14F-4D97-AF65-F5344CB8AC3E}">
        <p14:creationId xmlns:p14="http://schemas.microsoft.com/office/powerpoint/2010/main" val="21963727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TextShape 1"/>
          <p:cNvSpPr txBox="1"/>
          <p:nvPr/>
        </p:nvSpPr>
        <p:spPr>
          <a:xfrm>
            <a:off x="1763640" y="274680"/>
            <a:ext cx="6922800" cy="1142640"/>
          </a:xfrm>
          <a:prstGeom prst="rect">
            <a:avLst/>
          </a:prstGeom>
          <a:noFill/>
          <a:ln>
            <a:noFill/>
          </a:ln>
        </p:spPr>
        <p:txBody>
          <a:bodyPr anchor="ctr">
            <a:noAutofit/>
          </a:bodyPr>
          <a:lstStyle/>
          <a:p>
            <a:pPr algn="ctr">
              <a:lnSpc>
                <a:spcPct val="100000"/>
              </a:lnSpc>
            </a:pPr>
            <a:r>
              <a:rPr lang="fr-FR" sz="3000" b="1" strike="noStrike" spc="-1" dirty="0">
                <a:solidFill>
                  <a:srgbClr val="000000"/>
                </a:solidFill>
                <a:latin typeface="Arial"/>
              </a:rPr>
              <a:t>La programmation 2022 (extraits)</a:t>
            </a:r>
            <a:endParaRPr lang="fr-FR" sz="3000" b="0" strike="noStrike" spc="-1" dirty="0">
              <a:solidFill>
                <a:srgbClr val="000000"/>
              </a:solidFill>
              <a:latin typeface="Calibri"/>
            </a:endParaRPr>
          </a:p>
        </p:txBody>
      </p:sp>
      <p:sp>
        <p:nvSpPr>
          <p:cNvPr id="331" name="TextShape 2"/>
          <p:cNvSpPr txBox="1"/>
          <p:nvPr/>
        </p:nvSpPr>
        <p:spPr>
          <a:xfrm>
            <a:off x="457560" y="1325880"/>
            <a:ext cx="8686440" cy="5257440"/>
          </a:xfrm>
          <a:prstGeom prst="rect">
            <a:avLst/>
          </a:prstGeom>
          <a:noFill/>
          <a:ln>
            <a:noFill/>
          </a:ln>
        </p:spPr>
        <p:txBody>
          <a:bodyPr>
            <a:normAutofit fontScale="69000" lnSpcReduction="20000"/>
          </a:bodyPr>
          <a:lstStyle/>
          <a:p>
            <a:pPr>
              <a:lnSpc>
                <a:spcPct val="100000"/>
              </a:lnSpc>
              <a:spcBef>
                <a:spcPts val="581"/>
              </a:spcBef>
            </a:pPr>
            <a:r>
              <a:rPr lang="fr-FR" sz="2900" b="1" u="sng" strike="noStrike" spc="-1" dirty="0">
                <a:solidFill>
                  <a:srgbClr val="000000"/>
                </a:solidFill>
                <a:latin typeface="Arial"/>
              </a:rPr>
              <a:t>Proposer des RDV avec les œuvres et les artistes </a:t>
            </a:r>
          </a:p>
          <a:p>
            <a:pPr>
              <a:lnSpc>
                <a:spcPct val="100000"/>
              </a:lnSpc>
              <a:spcBef>
                <a:spcPts val="581"/>
              </a:spcBef>
            </a:pPr>
            <a:endParaRPr lang="fr-FR" sz="2900" b="1" spc="-1" dirty="0">
              <a:solidFill>
                <a:srgbClr val="000000"/>
              </a:solidFill>
              <a:latin typeface="Arial"/>
            </a:endParaRPr>
          </a:p>
          <a:p>
            <a:pPr>
              <a:lnSpc>
                <a:spcPct val="100000"/>
              </a:lnSpc>
              <a:spcBef>
                <a:spcPts val="581"/>
              </a:spcBef>
            </a:pPr>
            <a:r>
              <a:rPr lang="fr-FR" sz="2900" b="1" strike="noStrike" spc="-1" dirty="0">
                <a:solidFill>
                  <a:srgbClr val="000000"/>
                </a:solidFill>
                <a:latin typeface="Arial"/>
              </a:rPr>
              <a:t>VISITES GUIDEES REGULIERES DES ŒUVRES DU PARCOURS</a:t>
            </a:r>
            <a:endParaRPr lang="fr-FR" sz="2900" b="0" strike="noStrike" spc="-1" dirty="0">
              <a:solidFill>
                <a:srgbClr val="000000"/>
              </a:solidFill>
              <a:latin typeface="Arial"/>
            </a:endParaRPr>
          </a:p>
          <a:p>
            <a:pPr>
              <a:lnSpc>
                <a:spcPct val="100000"/>
              </a:lnSpc>
              <a:spcBef>
                <a:spcPts val="581"/>
              </a:spcBef>
            </a:pPr>
            <a:r>
              <a:rPr lang="fr-FR" sz="2900" b="0" strike="noStrike" spc="-1" dirty="0">
                <a:solidFill>
                  <a:srgbClr val="000000"/>
                </a:solidFill>
                <a:latin typeface="Arial"/>
              </a:rPr>
              <a:t>RDV sur 1 œuvre du parcours </a:t>
            </a:r>
            <a:r>
              <a:rPr lang="fr-FR" sz="2900" spc="-1" dirty="0">
                <a:solidFill>
                  <a:srgbClr val="000000"/>
                </a:solidFill>
              </a:rPr>
              <a:t>=&gt; 1</a:t>
            </a:r>
            <a:r>
              <a:rPr lang="fr-FR" sz="2900" spc="-1" baseline="30000" dirty="0">
                <a:solidFill>
                  <a:srgbClr val="000000"/>
                </a:solidFill>
              </a:rPr>
              <a:t>er </a:t>
            </a:r>
            <a:r>
              <a:rPr lang="fr-FR" sz="2900" spc="-1" dirty="0">
                <a:solidFill>
                  <a:srgbClr val="000000"/>
                </a:solidFill>
              </a:rPr>
              <a:t>et 3</a:t>
            </a:r>
            <a:r>
              <a:rPr lang="fr-FR" sz="2900" spc="-1" baseline="30000" dirty="0">
                <a:solidFill>
                  <a:srgbClr val="000000"/>
                </a:solidFill>
              </a:rPr>
              <a:t>eme</a:t>
            </a:r>
            <a:r>
              <a:rPr lang="fr-FR" sz="2900" spc="-1" dirty="0">
                <a:solidFill>
                  <a:srgbClr val="000000"/>
                </a:solidFill>
              </a:rPr>
              <a:t> dimanche du </a:t>
            </a:r>
            <a:r>
              <a:rPr lang="fr-FR" sz="2900" b="0" strike="noStrike" spc="-1" dirty="0">
                <a:solidFill>
                  <a:srgbClr val="000000"/>
                </a:solidFill>
                <a:latin typeface="Arial"/>
              </a:rPr>
              <a:t>mois à 14h30 de mai à septembre</a:t>
            </a:r>
          </a:p>
          <a:p>
            <a:pPr>
              <a:lnSpc>
                <a:spcPct val="100000"/>
              </a:lnSpc>
              <a:spcBef>
                <a:spcPts val="581"/>
              </a:spcBef>
            </a:pPr>
            <a:endParaRPr lang="fr-FR" sz="2900" b="0" strike="noStrike" spc="-1" dirty="0">
              <a:solidFill>
                <a:srgbClr val="000000"/>
              </a:solidFill>
              <a:latin typeface="Arial"/>
            </a:endParaRPr>
          </a:p>
          <a:p>
            <a:pPr marL="343080" indent="-342720">
              <a:lnSpc>
                <a:spcPct val="100000"/>
              </a:lnSpc>
              <a:spcBef>
                <a:spcPts val="581"/>
              </a:spcBef>
              <a:buClr>
                <a:srgbClr val="000000"/>
              </a:buClr>
              <a:buFont typeface="Arial"/>
              <a:buChar char="•"/>
            </a:pPr>
            <a:r>
              <a:rPr lang="fr-FR" sz="2900" b="0" strike="noStrike" spc="-1" dirty="0">
                <a:solidFill>
                  <a:srgbClr val="000000"/>
                </a:solidFill>
                <a:latin typeface="Arial"/>
              </a:rPr>
              <a:t>Dimanche 1</a:t>
            </a:r>
            <a:r>
              <a:rPr lang="fr-FR" sz="2900" b="0" strike="noStrike" spc="-1" baseline="30000" dirty="0">
                <a:solidFill>
                  <a:srgbClr val="000000"/>
                </a:solidFill>
                <a:latin typeface="Arial"/>
              </a:rPr>
              <a:t>er</a:t>
            </a:r>
            <a:r>
              <a:rPr lang="fr-FR" sz="2900" b="0" strike="noStrike" spc="-1" dirty="0">
                <a:solidFill>
                  <a:srgbClr val="000000"/>
                </a:solidFill>
                <a:latin typeface="Arial"/>
              </a:rPr>
              <a:t> mai – Tour à eau </a:t>
            </a:r>
          </a:p>
          <a:p>
            <a:pPr marL="343080" indent="-342720">
              <a:lnSpc>
                <a:spcPct val="100000"/>
              </a:lnSpc>
              <a:spcBef>
                <a:spcPts val="581"/>
              </a:spcBef>
              <a:buClr>
                <a:srgbClr val="000000"/>
              </a:buClr>
              <a:buFont typeface="Arial"/>
              <a:buChar char="•"/>
            </a:pPr>
            <a:r>
              <a:rPr lang="fr-FR" sz="2900" b="0" strike="noStrike" spc="-1" dirty="0">
                <a:solidFill>
                  <a:srgbClr val="000000"/>
                </a:solidFill>
                <a:latin typeface="Arial"/>
              </a:rPr>
              <a:t>Dimanche 15 mai – Chartreuse  Dimanche 5 juin – Grotte de cristal 14h30 devant l’OT St Laurent / Terre Loire : 15h45 à ND des Neiges  </a:t>
            </a:r>
          </a:p>
          <a:p>
            <a:pPr marL="343080" indent="-342720">
              <a:lnSpc>
                <a:spcPct val="100000"/>
              </a:lnSpc>
              <a:spcBef>
                <a:spcPts val="581"/>
              </a:spcBef>
              <a:buClr>
                <a:srgbClr val="000000"/>
              </a:buClr>
              <a:buFont typeface="Arial"/>
              <a:buChar char="•"/>
            </a:pPr>
            <a:r>
              <a:rPr lang="fr-FR" sz="2900" b="0" strike="noStrike" spc="-1" dirty="0">
                <a:solidFill>
                  <a:srgbClr val="000000"/>
                </a:solidFill>
                <a:latin typeface="Arial"/>
              </a:rPr>
              <a:t>Dimanche 19 juin - Le Phare : rdv auberge du </a:t>
            </a:r>
            <a:r>
              <a:rPr lang="fr-FR" sz="2900" b="0" strike="noStrike" spc="-1" dirty="0" err="1">
                <a:solidFill>
                  <a:srgbClr val="000000"/>
                </a:solidFill>
                <a:latin typeface="Arial"/>
              </a:rPr>
              <a:t>Bez</a:t>
            </a:r>
            <a:r>
              <a:rPr lang="fr-FR" sz="2900" b="0" strike="noStrike" spc="-1" dirty="0">
                <a:solidFill>
                  <a:srgbClr val="000000"/>
                </a:solidFill>
                <a:latin typeface="Arial"/>
              </a:rPr>
              <a:t> ou parking du GR7  </a:t>
            </a:r>
          </a:p>
          <a:p>
            <a:pPr marL="343080" indent="-342720">
              <a:lnSpc>
                <a:spcPct val="100000"/>
              </a:lnSpc>
              <a:spcBef>
                <a:spcPts val="581"/>
              </a:spcBef>
              <a:buClr>
                <a:srgbClr val="000000"/>
              </a:buClr>
              <a:buFont typeface="Arial"/>
              <a:buChar char="•"/>
            </a:pPr>
            <a:r>
              <a:rPr lang="fr-FR" sz="2900" b="0" strike="noStrike" spc="-1" dirty="0">
                <a:solidFill>
                  <a:srgbClr val="000000"/>
                </a:solidFill>
                <a:latin typeface="Arial"/>
              </a:rPr>
              <a:t>Dimanche 3 juillet – </a:t>
            </a:r>
            <a:r>
              <a:rPr lang="fr-FR" sz="2900" b="0" strike="noStrike" spc="-1" dirty="0" err="1">
                <a:solidFill>
                  <a:srgbClr val="000000"/>
                </a:solidFill>
                <a:latin typeface="Arial"/>
              </a:rPr>
              <a:t>Mazan</a:t>
            </a:r>
            <a:r>
              <a:rPr lang="fr-FR" sz="2900" b="0" strike="noStrike" spc="-1" dirty="0">
                <a:solidFill>
                  <a:srgbClr val="000000"/>
                </a:solidFill>
                <a:latin typeface="Arial"/>
              </a:rPr>
              <a:t>  Dimanche 17 juillet - Tour à eau  </a:t>
            </a:r>
          </a:p>
          <a:p>
            <a:pPr marL="343080" indent="-342720">
              <a:lnSpc>
                <a:spcPct val="100000"/>
              </a:lnSpc>
              <a:spcBef>
                <a:spcPts val="581"/>
              </a:spcBef>
              <a:buClr>
                <a:srgbClr val="000000"/>
              </a:buClr>
              <a:buFont typeface="Arial"/>
              <a:buChar char="•"/>
            </a:pPr>
            <a:r>
              <a:rPr lang="fr-FR" sz="2900" b="0" strike="noStrike" spc="-1" dirty="0">
                <a:solidFill>
                  <a:srgbClr val="000000"/>
                </a:solidFill>
                <a:latin typeface="Arial"/>
              </a:rPr>
              <a:t>Dimanche 7 août - Grotte de cristal 14h30 devant l’OT St Laurent/ Terre Loire : 15h45 à ND des Neiges </a:t>
            </a:r>
          </a:p>
          <a:p>
            <a:pPr marL="343080" indent="-342720">
              <a:lnSpc>
                <a:spcPct val="100000"/>
              </a:lnSpc>
              <a:spcBef>
                <a:spcPts val="581"/>
              </a:spcBef>
              <a:buClr>
                <a:srgbClr val="000000"/>
              </a:buClr>
              <a:buFont typeface="Arial"/>
              <a:buChar char="•"/>
            </a:pPr>
            <a:r>
              <a:rPr lang="fr-FR" sz="2900" b="0" strike="noStrike" spc="-1" dirty="0">
                <a:solidFill>
                  <a:srgbClr val="000000"/>
                </a:solidFill>
                <a:latin typeface="Arial"/>
              </a:rPr>
              <a:t>Dimanche 21 août – Chartreuse </a:t>
            </a:r>
          </a:p>
          <a:p>
            <a:pPr marL="343080" indent="-342720">
              <a:lnSpc>
                <a:spcPct val="100000"/>
              </a:lnSpc>
              <a:spcBef>
                <a:spcPts val="581"/>
              </a:spcBef>
              <a:buClr>
                <a:srgbClr val="000000"/>
              </a:buClr>
              <a:buFont typeface="Arial"/>
              <a:buChar char="•"/>
            </a:pPr>
            <a:r>
              <a:rPr lang="fr-FR" sz="2900" b="0" strike="noStrike" spc="-1" dirty="0">
                <a:solidFill>
                  <a:srgbClr val="000000"/>
                </a:solidFill>
                <a:latin typeface="Arial"/>
              </a:rPr>
              <a:t>Dimanche 4 septembre – Le Phare </a:t>
            </a:r>
          </a:p>
          <a:p>
            <a:pPr marL="343080" indent="-342720">
              <a:lnSpc>
                <a:spcPct val="100000"/>
              </a:lnSpc>
              <a:spcBef>
                <a:spcPts val="581"/>
              </a:spcBef>
              <a:buClr>
                <a:srgbClr val="000000"/>
              </a:buClr>
              <a:buFont typeface="Arial"/>
              <a:buChar char="•"/>
            </a:pPr>
            <a:r>
              <a:rPr lang="fr-FR" sz="2900" b="0" strike="noStrike" spc="-1" dirty="0">
                <a:solidFill>
                  <a:srgbClr val="000000"/>
                </a:solidFill>
                <a:latin typeface="Arial"/>
              </a:rPr>
              <a:t>Dimanche 18 septembre – </a:t>
            </a:r>
            <a:r>
              <a:rPr lang="fr-FR" sz="2900" b="0" strike="noStrike" spc="-1" dirty="0" err="1">
                <a:solidFill>
                  <a:srgbClr val="000000"/>
                </a:solidFill>
                <a:latin typeface="Arial"/>
              </a:rPr>
              <a:t>Mazan</a:t>
            </a:r>
            <a:r>
              <a:rPr lang="fr-FR" sz="2900" b="0" strike="noStrike" spc="-1" dirty="0">
                <a:solidFill>
                  <a:srgbClr val="000000"/>
                </a:solidFill>
                <a:latin typeface="Arial"/>
              </a:rPr>
              <a:t> </a:t>
            </a:r>
          </a:p>
          <a:p>
            <a:pPr>
              <a:lnSpc>
                <a:spcPct val="100000"/>
              </a:lnSpc>
              <a:spcBef>
                <a:spcPts val="439"/>
              </a:spcBef>
            </a:pPr>
            <a:endParaRPr lang="fr-FR" sz="2900" b="0" strike="noStrike" spc="-1" dirty="0">
              <a:solidFill>
                <a:srgbClr val="000000"/>
              </a:solidFill>
              <a:latin typeface="Arial"/>
            </a:endParaRPr>
          </a:p>
          <a:p>
            <a:pPr>
              <a:lnSpc>
                <a:spcPct val="100000"/>
              </a:lnSpc>
              <a:spcBef>
                <a:spcPts val="281"/>
              </a:spcBef>
            </a:pPr>
            <a:endParaRPr lang="fr-FR" sz="1400" b="0" strike="noStrike" spc="-1" dirty="0">
              <a:solidFill>
                <a:srgbClr val="000000"/>
              </a:solidFill>
              <a:latin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TextShape 1"/>
          <p:cNvSpPr txBox="1"/>
          <p:nvPr/>
        </p:nvSpPr>
        <p:spPr>
          <a:xfrm>
            <a:off x="1763640" y="274680"/>
            <a:ext cx="6922800" cy="1142640"/>
          </a:xfrm>
          <a:prstGeom prst="rect">
            <a:avLst/>
          </a:prstGeom>
          <a:noFill/>
          <a:ln>
            <a:noFill/>
          </a:ln>
        </p:spPr>
        <p:txBody>
          <a:bodyPr anchor="ctr">
            <a:noAutofit/>
          </a:bodyPr>
          <a:lstStyle/>
          <a:p>
            <a:pPr algn="ctr">
              <a:lnSpc>
                <a:spcPct val="100000"/>
              </a:lnSpc>
            </a:pPr>
            <a:r>
              <a:rPr lang="fr-FR" sz="3000" b="1" strike="noStrike" spc="-1" dirty="0">
                <a:solidFill>
                  <a:srgbClr val="000000"/>
                </a:solidFill>
                <a:latin typeface="Arial"/>
              </a:rPr>
              <a:t>La programmation 2022 (extraits)</a:t>
            </a:r>
            <a:endParaRPr lang="fr-FR" sz="3000" b="0" strike="noStrike" spc="-1" dirty="0">
              <a:solidFill>
                <a:srgbClr val="000000"/>
              </a:solidFill>
              <a:latin typeface="Calibri"/>
            </a:endParaRPr>
          </a:p>
        </p:txBody>
      </p:sp>
      <p:sp>
        <p:nvSpPr>
          <p:cNvPr id="329" name="TextShape 2"/>
          <p:cNvSpPr txBox="1"/>
          <p:nvPr/>
        </p:nvSpPr>
        <p:spPr>
          <a:xfrm>
            <a:off x="457200" y="1417320"/>
            <a:ext cx="8229240" cy="5764161"/>
          </a:xfrm>
          <a:prstGeom prst="rect">
            <a:avLst/>
          </a:prstGeom>
          <a:noFill/>
          <a:ln>
            <a:noFill/>
          </a:ln>
        </p:spPr>
        <p:txBody>
          <a:bodyPr>
            <a:normAutofit fontScale="96000"/>
          </a:bodyPr>
          <a:lstStyle/>
          <a:p>
            <a:pPr>
              <a:spcBef>
                <a:spcPts val="360"/>
              </a:spcBef>
            </a:pPr>
            <a:r>
              <a:rPr lang="fr-FR" sz="1700" b="1" u="sng" strike="noStrike" spc="-1" dirty="0">
                <a:solidFill>
                  <a:srgbClr val="000000"/>
                </a:solidFill>
                <a:latin typeface="Arial"/>
              </a:rPr>
              <a:t>Rencontrer les artistes </a:t>
            </a:r>
            <a:r>
              <a:rPr lang="fr-FR" sz="1700" b="1" strike="noStrike" spc="-1" dirty="0">
                <a:solidFill>
                  <a:srgbClr val="000000"/>
                </a:solidFill>
                <a:latin typeface="Arial"/>
              </a:rPr>
              <a:t>: Un week-end à la rencontre de l'artiste Felice </a:t>
            </a:r>
            <a:r>
              <a:rPr lang="fr-FR" sz="1700" b="1" strike="noStrike" spc="-1" dirty="0" err="1">
                <a:solidFill>
                  <a:srgbClr val="000000"/>
                </a:solidFill>
                <a:latin typeface="Arial"/>
              </a:rPr>
              <a:t>Varini</a:t>
            </a:r>
            <a:endParaRPr lang="fr-FR" sz="1700" b="1" strike="noStrike" spc="-1" dirty="0">
              <a:solidFill>
                <a:srgbClr val="000000"/>
              </a:solidFill>
              <a:latin typeface="Arial"/>
            </a:endParaRPr>
          </a:p>
          <a:p>
            <a:r>
              <a:rPr lang="fr-FR" sz="1700" strike="noStrike" spc="-1" dirty="0">
                <a:solidFill>
                  <a:srgbClr val="000000"/>
                </a:solidFill>
                <a:latin typeface="Arial"/>
              </a:rPr>
              <a:t>Samedi 28 mai et dimanche 29 mai à Mazan-l'Abbaye, Saint-Cirgues-en-Montagne et Aubenas</a:t>
            </a:r>
          </a:p>
          <a:p>
            <a:pPr>
              <a:lnSpc>
                <a:spcPct val="100000"/>
              </a:lnSpc>
              <a:spcBef>
                <a:spcPts val="360"/>
              </a:spcBef>
            </a:pPr>
            <a:endParaRPr lang="fr-FR" sz="1700" dirty="0"/>
          </a:p>
          <a:p>
            <a:pPr>
              <a:lnSpc>
                <a:spcPct val="100000"/>
              </a:lnSpc>
              <a:spcBef>
                <a:spcPts val="360"/>
              </a:spcBef>
            </a:pPr>
            <a:r>
              <a:rPr lang="fr-FR" sz="1700" b="1" u="sng" spc="-1" dirty="0">
                <a:solidFill>
                  <a:srgbClr val="000000"/>
                </a:solidFill>
              </a:rPr>
              <a:t>Accompagner l’arrivée de la nouvelle œuvre</a:t>
            </a:r>
            <a:r>
              <a:rPr lang="fr-FR" sz="1700" b="1" spc="-1" dirty="0">
                <a:solidFill>
                  <a:srgbClr val="000000"/>
                </a:solidFill>
              </a:rPr>
              <a:t> : Randonnée artistique : Dans les yeux de la tourbière</a:t>
            </a:r>
          </a:p>
          <a:p>
            <a:pPr>
              <a:spcBef>
                <a:spcPts val="360"/>
              </a:spcBef>
            </a:pPr>
            <a:r>
              <a:rPr lang="fr-FR" sz="1700" spc="-1" dirty="0">
                <a:solidFill>
                  <a:srgbClr val="000000"/>
                </a:solidFill>
              </a:rPr>
              <a:t>Dimanche 5 juin à Burzet</a:t>
            </a:r>
          </a:p>
          <a:p>
            <a:pPr>
              <a:spcBef>
                <a:spcPts val="360"/>
              </a:spcBef>
            </a:pPr>
            <a:endParaRPr lang="fr-FR" sz="1700" spc="-1" dirty="0">
              <a:solidFill>
                <a:srgbClr val="000000"/>
              </a:solidFill>
            </a:endParaRPr>
          </a:p>
          <a:p>
            <a:pPr>
              <a:lnSpc>
                <a:spcPct val="100000"/>
              </a:lnSpc>
              <a:spcBef>
                <a:spcPts val="360"/>
              </a:spcBef>
            </a:pPr>
            <a:r>
              <a:rPr lang="fr-FR" sz="1700" b="1" u="sng" strike="noStrike" spc="-1" dirty="0">
                <a:solidFill>
                  <a:srgbClr val="000000"/>
                </a:solidFill>
                <a:latin typeface="Arial"/>
              </a:rPr>
              <a:t>Se connecter aux envies locales </a:t>
            </a:r>
            <a:r>
              <a:rPr lang="fr-FR" sz="1700" b="1" strike="noStrike" spc="-1" dirty="0">
                <a:solidFill>
                  <a:srgbClr val="000000"/>
                </a:solidFill>
                <a:latin typeface="Arial"/>
              </a:rPr>
              <a:t>: Spectacle « Lignes de mire »- </a:t>
            </a:r>
            <a:r>
              <a:rPr lang="fr-FR" sz="1700" b="1" strike="noStrike" spc="-1" dirty="0" err="1">
                <a:solidFill>
                  <a:srgbClr val="000000"/>
                </a:solidFill>
                <a:latin typeface="Arial"/>
              </a:rPr>
              <a:t>PetitPoisPrincesse</a:t>
            </a:r>
            <a:endParaRPr lang="fr-FR" sz="1700" b="1" strike="noStrike" spc="-1" dirty="0">
              <a:solidFill>
                <a:srgbClr val="000000"/>
              </a:solidFill>
              <a:latin typeface="Arial"/>
            </a:endParaRPr>
          </a:p>
          <a:p>
            <a:pPr>
              <a:lnSpc>
                <a:spcPct val="100000"/>
              </a:lnSpc>
              <a:spcBef>
                <a:spcPts val="360"/>
              </a:spcBef>
            </a:pPr>
            <a:r>
              <a:rPr lang="fr-FR" sz="1700" spc="-1" dirty="0">
                <a:solidFill>
                  <a:srgbClr val="000000"/>
                </a:solidFill>
                <a:latin typeface="Arial"/>
              </a:rPr>
              <a:t>Dimanche </a:t>
            </a:r>
            <a:r>
              <a:rPr lang="fr-FR" sz="1700" strike="noStrike" spc="-1" dirty="0">
                <a:solidFill>
                  <a:srgbClr val="000000"/>
                </a:solidFill>
                <a:latin typeface="Arial"/>
              </a:rPr>
              <a:t>5 juin à Saint-Agrève</a:t>
            </a:r>
          </a:p>
          <a:p>
            <a:pPr>
              <a:lnSpc>
                <a:spcPct val="100000"/>
              </a:lnSpc>
              <a:spcBef>
                <a:spcPts val="360"/>
              </a:spcBef>
            </a:pPr>
            <a:r>
              <a:rPr lang="fr-FR" sz="1700" spc="-1" dirty="0">
                <a:solidFill>
                  <a:srgbClr val="000000"/>
                </a:solidFill>
                <a:latin typeface="Arial"/>
              </a:rPr>
              <a:t>E</a:t>
            </a:r>
            <a:r>
              <a:rPr lang="fr-FR" sz="1700" b="0" strike="noStrike" spc="-1" dirty="0">
                <a:solidFill>
                  <a:srgbClr val="000000"/>
                </a:solidFill>
                <a:latin typeface="Arial"/>
              </a:rPr>
              <a:t>n partenariat avec le festival « Roule ma douce » et un projet EAC de la Communauté de communes </a:t>
            </a:r>
            <a:r>
              <a:rPr lang="fr-FR" sz="1700" b="0" strike="noStrike" spc="-1" dirty="0" err="1">
                <a:solidFill>
                  <a:srgbClr val="000000"/>
                </a:solidFill>
                <a:latin typeface="Arial"/>
              </a:rPr>
              <a:t>Val’Eyrieux</a:t>
            </a:r>
            <a:endParaRPr lang="fr-FR" sz="1700" b="0" strike="noStrike" spc="-1" dirty="0">
              <a:solidFill>
                <a:srgbClr val="000000"/>
              </a:solidFill>
              <a:latin typeface="Arial"/>
            </a:endParaRPr>
          </a:p>
          <a:p>
            <a:pPr>
              <a:lnSpc>
                <a:spcPct val="100000"/>
              </a:lnSpc>
              <a:spcBef>
                <a:spcPts val="360"/>
              </a:spcBef>
            </a:pPr>
            <a:endParaRPr lang="fr-FR" sz="1700" b="1" u="sng" strike="noStrike" spc="-1" dirty="0">
              <a:solidFill>
                <a:srgbClr val="000000"/>
              </a:solidFill>
              <a:latin typeface="Arial"/>
            </a:endParaRPr>
          </a:p>
          <a:p>
            <a:pPr>
              <a:lnSpc>
                <a:spcPct val="100000"/>
              </a:lnSpc>
              <a:spcBef>
                <a:spcPts val="360"/>
              </a:spcBef>
            </a:pPr>
            <a:r>
              <a:rPr lang="fr-FR" sz="1700" b="1" u="sng" strike="noStrike" spc="-1" dirty="0">
                <a:solidFill>
                  <a:srgbClr val="000000"/>
                </a:solidFill>
                <a:latin typeface="Arial"/>
              </a:rPr>
              <a:t>Eveiller à l’art contemporain :</a:t>
            </a:r>
          </a:p>
          <a:p>
            <a:pPr marL="285750" indent="-285750">
              <a:spcBef>
                <a:spcPts val="360"/>
              </a:spcBef>
              <a:buFont typeface="Arial" panose="020B0604020202020204" pitchFamily="34" charset="0"/>
              <a:buChar char="•"/>
            </a:pPr>
            <a:r>
              <a:rPr lang="fr-FR" sz="1700" spc="-1" dirty="0">
                <a:solidFill>
                  <a:srgbClr val="000000"/>
                </a:solidFill>
                <a:latin typeface="Arial"/>
              </a:rPr>
              <a:t>E</a:t>
            </a:r>
            <a:r>
              <a:rPr lang="fr-FR" sz="1700" b="0" strike="noStrike" spc="-1" dirty="0">
                <a:solidFill>
                  <a:srgbClr val="000000"/>
                </a:solidFill>
                <a:latin typeface="Arial"/>
              </a:rPr>
              <a:t>xposition « Dans les coulisses du Partage des eaux » à la Médiathèque Jean Ferrat d’Aubenas (juillet-août 2022)</a:t>
            </a:r>
          </a:p>
          <a:p>
            <a:pPr marL="285750" indent="-285750">
              <a:spcBef>
                <a:spcPts val="360"/>
              </a:spcBef>
              <a:buFont typeface="Arial" panose="020B0604020202020204" pitchFamily="34" charset="0"/>
              <a:buChar char="•"/>
            </a:pPr>
            <a:r>
              <a:rPr lang="fr-FR" sz="1700" spc="-1" dirty="0">
                <a:solidFill>
                  <a:srgbClr val="000000"/>
                </a:solidFill>
                <a:latin typeface="Arial"/>
              </a:rPr>
              <a:t>Exposition </a:t>
            </a:r>
            <a:r>
              <a:rPr lang="fr-FR" sz="1700" dirty="0"/>
              <a:t>"Fragilité animale«  à la Ferme de </a:t>
            </a:r>
            <a:r>
              <a:rPr lang="fr-FR" sz="1700" dirty="0" err="1"/>
              <a:t>Bourlatier</a:t>
            </a:r>
            <a:r>
              <a:rPr lang="fr-FR" sz="1700" dirty="0"/>
              <a:t> (du 30 avril au 6 novembre)</a:t>
            </a:r>
          </a:p>
          <a:p>
            <a:pPr marL="285750" indent="-285750">
              <a:spcBef>
                <a:spcPts val="360"/>
              </a:spcBef>
              <a:buFont typeface="Arial" panose="020B0604020202020204" pitchFamily="34" charset="0"/>
              <a:buChar char="•"/>
            </a:pPr>
            <a:r>
              <a:rPr lang="fr-FR" sz="1700" spc="-1" dirty="0">
                <a:solidFill>
                  <a:srgbClr val="000000"/>
                </a:solidFill>
                <a:latin typeface="Arial"/>
              </a:rPr>
              <a:t>Les Echappées</a:t>
            </a:r>
            <a:endParaRPr lang="fr-FR" sz="1700" b="0" strike="noStrike" spc="-1" dirty="0">
              <a:solidFill>
                <a:srgbClr val="000000"/>
              </a:solidFill>
              <a:latin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TextShape 1"/>
          <p:cNvSpPr txBox="1"/>
          <p:nvPr/>
        </p:nvSpPr>
        <p:spPr>
          <a:xfrm>
            <a:off x="1763640" y="274680"/>
            <a:ext cx="6922800" cy="1142640"/>
          </a:xfrm>
          <a:prstGeom prst="rect">
            <a:avLst/>
          </a:prstGeom>
          <a:noFill/>
          <a:ln>
            <a:noFill/>
          </a:ln>
        </p:spPr>
        <p:txBody>
          <a:bodyPr anchor="ctr">
            <a:noAutofit/>
          </a:bodyPr>
          <a:lstStyle/>
          <a:p>
            <a:pPr algn="ctr">
              <a:lnSpc>
                <a:spcPct val="100000"/>
              </a:lnSpc>
            </a:pPr>
            <a:r>
              <a:rPr lang="fr-FR" sz="3000" b="1" strike="noStrike" spc="-1" dirty="0">
                <a:solidFill>
                  <a:srgbClr val="000000"/>
                </a:solidFill>
                <a:latin typeface="Arial"/>
              </a:rPr>
              <a:t>La médiation 2022 : 350 élèves</a:t>
            </a:r>
            <a:endParaRPr lang="fr-FR" sz="3000" b="0" strike="noStrike" spc="-1" dirty="0">
              <a:solidFill>
                <a:srgbClr val="000000"/>
              </a:solidFill>
              <a:latin typeface="Calibri"/>
            </a:endParaRPr>
          </a:p>
        </p:txBody>
      </p:sp>
      <p:sp>
        <p:nvSpPr>
          <p:cNvPr id="333" name="TextShape 2"/>
          <p:cNvSpPr txBox="1"/>
          <p:nvPr/>
        </p:nvSpPr>
        <p:spPr>
          <a:xfrm>
            <a:off x="457560" y="1272680"/>
            <a:ext cx="8218081" cy="5229360"/>
          </a:xfrm>
          <a:prstGeom prst="rect">
            <a:avLst/>
          </a:prstGeom>
          <a:noFill/>
          <a:ln>
            <a:noFill/>
          </a:ln>
        </p:spPr>
        <p:txBody>
          <a:bodyPr>
            <a:normAutofit fontScale="86500" lnSpcReduction="10000"/>
          </a:bodyPr>
          <a:lstStyle/>
          <a:p>
            <a:pPr marR="0" algn="l"/>
            <a:r>
              <a:rPr lang="fr-FR" sz="1900" b="1" i="0" u="none" strike="noStrike" dirty="0">
                <a:solidFill>
                  <a:srgbClr val="000000"/>
                </a:solidFill>
                <a:latin typeface="Arial" panose="020B0604020202020204" pitchFamily="34" charset="0"/>
              </a:rPr>
              <a:t>Lycée Astier </a:t>
            </a:r>
            <a:r>
              <a:rPr lang="fr-FR" sz="1900" i="0" u="none" strike="noStrike" dirty="0">
                <a:solidFill>
                  <a:srgbClr val="000000"/>
                </a:solidFill>
                <a:latin typeface="Arial" panose="020B0604020202020204" pitchFamily="34" charset="0"/>
              </a:rPr>
              <a:t>/ 35 élèves de Seconde technique</a:t>
            </a:r>
            <a:endParaRPr lang="fr-FR" sz="1900" i="0" u="none" strike="noStrike" dirty="0">
              <a:solidFill>
                <a:prstClr val="black"/>
              </a:solidFill>
              <a:latin typeface="Lucida Sans" panose="020B0602030504020204" pitchFamily="34" charset="0"/>
            </a:endParaRPr>
          </a:p>
          <a:p>
            <a:pPr marR="0" algn="l"/>
            <a:endParaRPr lang="fr-FR" sz="1900" b="0" i="0" u="none" strike="noStrike" baseline="0" dirty="0">
              <a:solidFill>
                <a:prstClr val="black"/>
              </a:solidFill>
              <a:latin typeface="Lucida Sans" panose="020B0602030504020204" pitchFamily="34" charset="0"/>
            </a:endParaRPr>
          </a:p>
          <a:p>
            <a:pPr marR="0" algn="l"/>
            <a:r>
              <a:rPr lang="fr-FR" sz="1900" b="1" i="0" u="none" strike="noStrike" baseline="0" dirty="0">
                <a:solidFill>
                  <a:srgbClr val="000000"/>
                </a:solidFill>
                <a:latin typeface="Arial" panose="020B0604020202020204" pitchFamily="34" charset="0"/>
              </a:rPr>
              <a:t>Collège Annonay </a:t>
            </a:r>
            <a:r>
              <a:rPr lang="fr-FR" sz="1900" i="0" u="none" strike="noStrike" baseline="0" dirty="0">
                <a:solidFill>
                  <a:srgbClr val="000000"/>
                </a:solidFill>
                <a:latin typeface="Arial" panose="020B0604020202020204" pitchFamily="34" charset="0"/>
              </a:rPr>
              <a:t>/ 1 classe de 4° (15 élèves)</a:t>
            </a:r>
            <a:endParaRPr lang="fr-FR" sz="1900" i="0" u="none" strike="noStrike" baseline="0" dirty="0">
              <a:solidFill>
                <a:prstClr val="black"/>
              </a:solidFill>
              <a:latin typeface="Lucida Sans" panose="020B0602030504020204" pitchFamily="34" charset="0"/>
            </a:endParaRPr>
          </a:p>
          <a:p>
            <a:pPr marR="0" algn="l"/>
            <a:r>
              <a:rPr lang="fr-FR" sz="1900" b="1" i="0" u="none" strike="noStrike" baseline="0" dirty="0">
                <a:solidFill>
                  <a:srgbClr val="000000"/>
                </a:solidFill>
                <a:latin typeface="Arial" panose="020B0604020202020204" pitchFamily="34" charset="0"/>
              </a:rPr>
              <a:t>Collège de Montpezat </a:t>
            </a:r>
            <a:r>
              <a:rPr lang="fr-FR" sz="1900" i="0" u="none" strike="noStrike" baseline="0" dirty="0">
                <a:solidFill>
                  <a:srgbClr val="000000"/>
                </a:solidFill>
                <a:latin typeface="Arial" panose="020B0604020202020204" pitchFamily="34" charset="0"/>
              </a:rPr>
              <a:t>/ 3 classes de 5</a:t>
            </a:r>
            <a:r>
              <a:rPr lang="fr-FR" sz="1900" i="0" u="none" strike="noStrike" baseline="30000" dirty="0">
                <a:solidFill>
                  <a:srgbClr val="000000"/>
                </a:solidFill>
                <a:latin typeface="Arial" panose="020B0604020202020204" pitchFamily="34" charset="0"/>
              </a:rPr>
              <a:t>e</a:t>
            </a:r>
            <a:r>
              <a:rPr lang="fr-FR" sz="1900" i="0" u="none" strike="noStrike" baseline="0" dirty="0">
                <a:solidFill>
                  <a:srgbClr val="000000"/>
                </a:solidFill>
                <a:latin typeface="Arial" panose="020B0604020202020204" pitchFamily="34" charset="0"/>
              </a:rPr>
              <a:t> (65 élèves)</a:t>
            </a:r>
            <a:endParaRPr lang="fr-FR" sz="1900" i="0" u="none" strike="noStrike" baseline="0" dirty="0">
              <a:solidFill>
                <a:prstClr val="black"/>
              </a:solidFill>
              <a:latin typeface="Lucida Sans" panose="020B0602030504020204" pitchFamily="34" charset="0"/>
            </a:endParaRPr>
          </a:p>
          <a:p>
            <a:pPr marR="0" algn="l"/>
            <a:r>
              <a:rPr lang="fr-FR" sz="1900" b="1" i="0" u="none" strike="noStrike" baseline="0" dirty="0" err="1">
                <a:solidFill>
                  <a:srgbClr val="000000"/>
                </a:solidFill>
                <a:latin typeface="Arial" panose="020B0604020202020204" pitchFamily="34" charset="0"/>
              </a:rPr>
              <a:t>College</a:t>
            </a:r>
            <a:r>
              <a:rPr lang="fr-FR" sz="1900" b="1" i="0" u="none" strike="noStrike" baseline="0" dirty="0">
                <a:solidFill>
                  <a:srgbClr val="000000"/>
                </a:solidFill>
                <a:latin typeface="Arial" panose="020B0604020202020204" pitchFamily="34" charset="0"/>
              </a:rPr>
              <a:t> de Vernoux </a:t>
            </a:r>
            <a:r>
              <a:rPr lang="fr-FR" sz="1900" i="0" u="none" strike="noStrike" baseline="0" dirty="0">
                <a:solidFill>
                  <a:srgbClr val="000000"/>
                </a:solidFill>
                <a:latin typeface="Arial" panose="020B0604020202020204" pitchFamily="34" charset="0"/>
              </a:rPr>
              <a:t>/ 1 classe de 5</a:t>
            </a:r>
            <a:r>
              <a:rPr lang="fr-FR" sz="1900" i="0" u="none" strike="noStrike" baseline="30000" dirty="0">
                <a:solidFill>
                  <a:srgbClr val="000000"/>
                </a:solidFill>
                <a:latin typeface="Arial" panose="020B0604020202020204" pitchFamily="34" charset="0"/>
              </a:rPr>
              <a:t>e</a:t>
            </a:r>
            <a:r>
              <a:rPr lang="fr-FR" sz="1900" i="0" u="none" strike="noStrike" baseline="0" dirty="0">
                <a:solidFill>
                  <a:srgbClr val="000000"/>
                </a:solidFill>
                <a:latin typeface="Arial" panose="020B0604020202020204" pitchFamily="34" charset="0"/>
              </a:rPr>
              <a:t> (27 élèves)</a:t>
            </a:r>
            <a:endParaRPr lang="fr-FR" sz="1900" i="0" u="none" strike="noStrike" baseline="0" dirty="0">
              <a:solidFill>
                <a:prstClr val="black"/>
              </a:solidFill>
              <a:latin typeface="Lucida Sans" panose="020B0602030504020204" pitchFamily="34" charset="0"/>
            </a:endParaRPr>
          </a:p>
          <a:p>
            <a:pPr marR="0" algn="l"/>
            <a:r>
              <a:rPr lang="fr-FR" sz="1900" b="1" i="0" u="none" strike="noStrike" baseline="0" dirty="0" err="1">
                <a:solidFill>
                  <a:srgbClr val="000000"/>
                </a:solidFill>
                <a:latin typeface="Arial" panose="020B0604020202020204" pitchFamily="34" charset="0"/>
              </a:rPr>
              <a:t>College</a:t>
            </a:r>
            <a:r>
              <a:rPr lang="fr-FR" sz="1900" b="1" i="0" u="none" strike="noStrike" baseline="0" dirty="0">
                <a:solidFill>
                  <a:srgbClr val="000000"/>
                </a:solidFill>
                <a:latin typeface="Arial" panose="020B0604020202020204" pitchFamily="34" charset="0"/>
              </a:rPr>
              <a:t> Le </a:t>
            </a:r>
            <a:r>
              <a:rPr lang="fr-FR" sz="1900" b="1" i="0" u="none" strike="noStrike" baseline="0" dirty="0" err="1">
                <a:solidFill>
                  <a:srgbClr val="000000"/>
                </a:solidFill>
                <a:latin typeface="Arial" panose="020B0604020202020204" pitchFamily="34" charset="0"/>
              </a:rPr>
              <a:t>Portalet</a:t>
            </a:r>
            <a:r>
              <a:rPr lang="fr-FR" sz="1900" b="1" i="0" u="none" strike="noStrike" baseline="0" dirty="0">
                <a:solidFill>
                  <a:srgbClr val="000000"/>
                </a:solidFill>
                <a:latin typeface="Arial" panose="020B0604020202020204" pitchFamily="34" charset="0"/>
              </a:rPr>
              <a:t> de Largentière </a:t>
            </a:r>
            <a:r>
              <a:rPr lang="fr-FR" sz="1900" i="0" u="none" strike="noStrike" baseline="0" dirty="0">
                <a:solidFill>
                  <a:srgbClr val="000000"/>
                </a:solidFill>
                <a:latin typeface="Arial" panose="020B0604020202020204" pitchFamily="34" charset="0"/>
              </a:rPr>
              <a:t>/ classes de 4</a:t>
            </a:r>
            <a:r>
              <a:rPr lang="fr-FR" sz="1900" i="0" u="none" strike="noStrike" baseline="30000" dirty="0">
                <a:solidFill>
                  <a:srgbClr val="000000"/>
                </a:solidFill>
                <a:latin typeface="Arial" panose="020B0604020202020204" pitchFamily="34" charset="0"/>
              </a:rPr>
              <a:t>e</a:t>
            </a:r>
            <a:r>
              <a:rPr lang="fr-FR" sz="1900" i="0" u="none" strike="noStrike" baseline="0" dirty="0">
                <a:solidFill>
                  <a:srgbClr val="000000"/>
                </a:solidFill>
                <a:latin typeface="Arial" panose="020B0604020202020204" pitchFamily="34" charset="0"/>
              </a:rPr>
              <a:t> (50 élèves)</a:t>
            </a:r>
            <a:endParaRPr lang="fr-FR" sz="1900" i="0" u="none" strike="noStrike" baseline="0" dirty="0">
              <a:solidFill>
                <a:prstClr val="black"/>
              </a:solidFill>
              <a:latin typeface="Lucida Sans" panose="020B0602030504020204" pitchFamily="34" charset="0"/>
            </a:endParaRPr>
          </a:p>
          <a:p>
            <a:pPr marR="0" algn="l"/>
            <a:r>
              <a:rPr lang="fr-FR" sz="1900" b="1" i="0" u="none" strike="noStrike" baseline="0" dirty="0">
                <a:solidFill>
                  <a:srgbClr val="000000"/>
                </a:solidFill>
                <a:latin typeface="Arial" panose="020B0604020202020204" pitchFamily="34" charset="0"/>
              </a:rPr>
              <a:t> </a:t>
            </a:r>
            <a:endParaRPr lang="fr-FR" sz="1900" b="0" i="0" u="none" strike="noStrike" baseline="0" dirty="0">
              <a:solidFill>
                <a:prstClr val="black"/>
              </a:solidFill>
              <a:latin typeface="Lucida Sans" panose="020B0602030504020204" pitchFamily="34" charset="0"/>
            </a:endParaRPr>
          </a:p>
          <a:p>
            <a:pPr marR="0" algn="l"/>
            <a:r>
              <a:rPr lang="fr-FR" sz="1900" b="1" i="0" u="none" strike="noStrike" baseline="0" dirty="0">
                <a:solidFill>
                  <a:srgbClr val="000000"/>
                </a:solidFill>
                <a:latin typeface="Arial" panose="020B0604020202020204" pitchFamily="34" charset="0"/>
              </a:rPr>
              <a:t>Ecole de Burzet </a:t>
            </a:r>
            <a:r>
              <a:rPr lang="fr-FR" sz="1900" i="0" u="none" strike="noStrike" baseline="0" dirty="0">
                <a:solidFill>
                  <a:srgbClr val="000000"/>
                </a:solidFill>
                <a:latin typeface="Arial" panose="020B0604020202020204" pitchFamily="34" charset="0"/>
              </a:rPr>
              <a:t>/ classe unique (36 élèves)</a:t>
            </a:r>
            <a:endParaRPr lang="fr-FR" sz="1900" i="0" u="none" strike="noStrike" baseline="0" dirty="0">
              <a:solidFill>
                <a:prstClr val="black"/>
              </a:solidFill>
              <a:latin typeface="Lucida Sans" panose="020B0602030504020204" pitchFamily="34" charset="0"/>
            </a:endParaRPr>
          </a:p>
          <a:p>
            <a:pPr marR="0" algn="r"/>
            <a:r>
              <a:rPr lang="fr-FR" sz="1900" b="1" i="0" u="sng" strike="noStrike" baseline="0" dirty="0">
                <a:solidFill>
                  <a:srgbClr val="000000"/>
                </a:solidFill>
                <a:latin typeface="Arial" panose="020B0604020202020204" pitchFamily="34" charset="0"/>
              </a:rPr>
              <a:t>Et dans le cadre des CTEAC : </a:t>
            </a:r>
          </a:p>
          <a:p>
            <a:pPr marR="0" algn="r"/>
            <a:endParaRPr lang="fr-FR" sz="1900" b="0" i="0" u="none" strike="noStrike" baseline="0" dirty="0">
              <a:solidFill>
                <a:prstClr val="black"/>
              </a:solidFill>
              <a:latin typeface="Lucida Sans" panose="020B0602030504020204" pitchFamily="34" charset="0"/>
            </a:endParaRPr>
          </a:p>
          <a:p>
            <a:pPr marR="0" algn="r"/>
            <a:r>
              <a:rPr lang="fr-FR" sz="1900" b="1" i="0" u="none" strike="noStrike" baseline="0" dirty="0">
                <a:solidFill>
                  <a:srgbClr val="000000"/>
                </a:solidFill>
                <a:latin typeface="Arial" panose="020B0604020202020204" pitchFamily="34" charset="0"/>
              </a:rPr>
              <a:t>Lycée polyvalent du Cheylard (1ere MELEC)</a:t>
            </a:r>
            <a:endParaRPr lang="fr-FR" sz="1900" b="0" i="0" u="none" strike="noStrike" baseline="0" dirty="0">
              <a:solidFill>
                <a:prstClr val="black"/>
              </a:solidFill>
              <a:latin typeface="Lucida Sans" panose="020B0602030504020204" pitchFamily="34" charset="0"/>
            </a:endParaRPr>
          </a:p>
          <a:p>
            <a:pPr marR="0" algn="r"/>
            <a:r>
              <a:rPr lang="fr-FR" sz="1900" b="0" i="0" u="none" strike="noStrike" baseline="0" dirty="0">
                <a:solidFill>
                  <a:schemeClr val="tx2">
                    <a:lumMod val="75000"/>
                  </a:schemeClr>
                </a:solidFill>
                <a:latin typeface="Arial" panose="020B0604020202020204" pitchFamily="34" charset="0"/>
              </a:rPr>
              <a:t>Convention EAC </a:t>
            </a:r>
            <a:r>
              <a:rPr lang="fr-FR" sz="1900" b="0" i="0" u="none" strike="noStrike" baseline="0" dirty="0" err="1">
                <a:solidFill>
                  <a:schemeClr val="tx2">
                    <a:lumMod val="75000"/>
                  </a:schemeClr>
                </a:solidFill>
                <a:latin typeface="Arial" panose="020B0604020202020204" pitchFamily="34" charset="0"/>
              </a:rPr>
              <a:t>Val’Eyrieux</a:t>
            </a:r>
            <a:endParaRPr lang="fr-FR" sz="1900" b="0" i="0" u="none" strike="noStrike" baseline="0" dirty="0">
              <a:solidFill>
                <a:schemeClr val="tx2">
                  <a:lumMod val="75000"/>
                </a:schemeClr>
              </a:solidFill>
              <a:latin typeface="Lucida Sans" panose="020B0602030504020204" pitchFamily="34" charset="0"/>
            </a:endParaRPr>
          </a:p>
          <a:p>
            <a:pPr marR="0" algn="r"/>
            <a:endParaRPr lang="fr-FR" sz="1900" b="0" i="0" u="none" strike="noStrike" baseline="0" dirty="0">
              <a:solidFill>
                <a:prstClr val="black"/>
              </a:solidFill>
              <a:latin typeface="Lucida Sans" panose="020B0602030504020204" pitchFamily="34" charset="0"/>
            </a:endParaRPr>
          </a:p>
          <a:p>
            <a:pPr marR="0" algn="r"/>
            <a:r>
              <a:rPr lang="fr-FR" sz="1900" b="1" i="0" u="none" strike="noStrike" baseline="0" dirty="0">
                <a:solidFill>
                  <a:srgbClr val="000000"/>
                </a:solidFill>
                <a:latin typeface="Arial" panose="020B0604020202020204" pitchFamily="34" charset="0"/>
              </a:rPr>
              <a:t>Collège des Vans / 3 classes de 5</a:t>
            </a:r>
            <a:r>
              <a:rPr lang="fr-FR" sz="1900" b="1" i="0" u="none" strike="noStrike" baseline="30000" dirty="0">
                <a:solidFill>
                  <a:srgbClr val="000000"/>
                </a:solidFill>
                <a:latin typeface="Arial" panose="020B0604020202020204" pitchFamily="34" charset="0"/>
              </a:rPr>
              <a:t>e </a:t>
            </a:r>
            <a:r>
              <a:rPr lang="fr-FR" sz="1900" b="1" i="0" u="none" strike="noStrike" baseline="0" dirty="0">
                <a:solidFill>
                  <a:srgbClr val="000000"/>
                </a:solidFill>
                <a:latin typeface="Arial" panose="020B0604020202020204" pitchFamily="34" charset="0"/>
              </a:rPr>
              <a:t>(23 élèves chaque)</a:t>
            </a:r>
            <a:endParaRPr lang="fr-FR" sz="1900" b="0" i="0" u="none" strike="noStrike" baseline="0" dirty="0">
              <a:solidFill>
                <a:prstClr val="black"/>
              </a:solidFill>
              <a:latin typeface="Lucida Sans" panose="020B0602030504020204" pitchFamily="34" charset="0"/>
            </a:endParaRPr>
          </a:p>
          <a:p>
            <a:pPr algn="r"/>
            <a:r>
              <a:rPr lang="fr-FR" sz="1900" b="0" i="0" u="none" strike="noStrike" baseline="0" dirty="0">
                <a:solidFill>
                  <a:schemeClr val="tx2">
                    <a:lumMod val="75000"/>
                  </a:schemeClr>
                </a:solidFill>
                <a:latin typeface="Arial" panose="020B0604020202020204" pitchFamily="34" charset="0"/>
              </a:rPr>
              <a:t>Convention EAC Pays des Vans en Cévennes</a:t>
            </a:r>
            <a:endParaRPr lang="fr-FR" sz="1900" b="0" i="0" u="none" strike="noStrike" baseline="0" dirty="0">
              <a:solidFill>
                <a:schemeClr val="tx2">
                  <a:lumMod val="75000"/>
                </a:schemeClr>
              </a:solidFill>
              <a:latin typeface="Lucida Sans" panose="020B0602030504020204" pitchFamily="34" charset="0"/>
            </a:endParaRPr>
          </a:p>
          <a:p>
            <a:pPr marR="0" algn="r"/>
            <a:endParaRPr lang="fr-FR" sz="1900" b="0" i="0" u="none" strike="noStrike" baseline="0" dirty="0">
              <a:solidFill>
                <a:prstClr val="black"/>
              </a:solidFill>
              <a:latin typeface="Lucida Sans" panose="020B0602030504020204" pitchFamily="34" charset="0"/>
            </a:endParaRPr>
          </a:p>
          <a:p>
            <a:pPr marR="0" algn="r"/>
            <a:r>
              <a:rPr lang="fr-FR" sz="1900" b="1" i="0" u="none" strike="noStrike" baseline="0" dirty="0">
                <a:solidFill>
                  <a:srgbClr val="000000"/>
                </a:solidFill>
                <a:latin typeface="Arial" panose="020B0604020202020204" pitchFamily="34" charset="0"/>
              </a:rPr>
              <a:t>Ecoles du </a:t>
            </a:r>
            <a:r>
              <a:rPr lang="fr-FR" sz="1900" b="1" i="0" u="none" strike="noStrike" baseline="0" dirty="0" err="1">
                <a:solidFill>
                  <a:srgbClr val="000000"/>
                </a:solidFill>
                <a:latin typeface="Arial" panose="020B0604020202020204" pitchFamily="34" charset="0"/>
              </a:rPr>
              <a:t>Béage</a:t>
            </a:r>
            <a:r>
              <a:rPr lang="fr-FR" sz="1900" b="1" i="0" u="none" strike="noStrike" baseline="0" dirty="0">
                <a:solidFill>
                  <a:srgbClr val="000000"/>
                </a:solidFill>
                <a:latin typeface="Arial" panose="020B0604020202020204" pitchFamily="34" charset="0"/>
              </a:rPr>
              <a:t> et Saint-Martial / classes uniques (54 élèves)</a:t>
            </a:r>
          </a:p>
          <a:p>
            <a:pPr algn="r"/>
            <a:r>
              <a:rPr lang="fr-FR" sz="1900" b="0" i="0" u="none" strike="noStrike" baseline="0" dirty="0">
                <a:solidFill>
                  <a:schemeClr val="tx2">
                    <a:lumMod val="75000"/>
                  </a:schemeClr>
                </a:solidFill>
                <a:latin typeface="Arial" panose="020B0604020202020204" pitchFamily="34" charset="0"/>
              </a:rPr>
              <a:t>Convention EAC Montagne d’Ardèche</a:t>
            </a:r>
            <a:endParaRPr lang="fr-FR" sz="1900" b="0" i="0" u="none" strike="noStrike" baseline="0" dirty="0">
              <a:solidFill>
                <a:schemeClr val="tx2">
                  <a:lumMod val="75000"/>
                </a:schemeClr>
              </a:solidFill>
              <a:latin typeface="Lucida Sans" panose="020B0602030504020204" pitchFamily="34" charset="0"/>
            </a:endParaRPr>
          </a:p>
          <a:p>
            <a:pPr marR="0" algn="r"/>
            <a:endParaRPr lang="fr-FR" sz="1900" b="0" i="0" u="none" strike="noStrike" baseline="0" dirty="0">
              <a:solidFill>
                <a:prstClr val="black"/>
              </a:solidFill>
              <a:latin typeface="Lucida Sans" panose="020B0602030504020204" pitchFamily="34" charset="0"/>
            </a:endParaRPr>
          </a:p>
          <a:p>
            <a:pPr marR="0" algn="r"/>
            <a:r>
              <a:rPr lang="fr-FR" sz="1900" b="0" i="0" u="none" strike="noStrike" baseline="0" dirty="0">
                <a:solidFill>
                  <a:srgbClr val="000000"/>
                </a:solidFill>
                <a:latin typeface="Arial" panose="020B0604020202020204" pitchFamily="34" charset="0"/>
              </a:rPr>
              <a:t>En lien avec la résidence des artistes Clément Edouard et Pierce </a:t>
            </a:r>
            <a:r>
              <a:rPr lang="fr-FR" sz="1900" b="0" i="0" u="none" strike="noStrike" baseline="0" dirty="0" err="1">
                <a:solidFill>
                  <a:srgbClr val="000000"/>
                </a:solidFill>
                <a:latin typeface="Arial" panose="020B0604020202020204" pitchFamily="34" charset="0"/>
              </a:rPr>
              <a:t>Wernecke</a:t>
            </a:r>
            <a:r>
              <a:rPr lang="fr-FR" sz="1900" b="0" i="0" u="none" strike="noStrike" baseline="0" dirty="0">
                <a:solidFill>
                  <a:srgbClr val="000000"/>
                </a:solidFill>
                <a:latin typeface="Arial" panose="020B0604020202020204" pitchFamily="34" charset="0"/>
              </a:rPr>
              <a:t> dans le cadre de la Convention EAC Montagne d’Ardèche</a:t>
            </a:r>
            <a:endParaRPr lang="fr-FR" sz="1900" b="0" i="0" u="none" strike="noStrike" baseline="0" dirty="0">
              <a:solidFill>
                <a:prstClr val="black"/>
              </a:solidFill>
              <a:latin typeface="Lucida Sans" panose="020B0602030504020204" pitchFamily="34" charset="0"/>
            </a:endParaRPr>
          </a:p>
          <a:p>
            <a:pPr marR="0" algn="r"/>
            <a:r>
              <a:rPr lang="fr-FR" sz="1900" b="0" i="0" u="none" strike="noStrike" baseline="0" dirty="0">
                <a:solidFill>
                  <a:srgbClr val="000000"/>
                </a:solidFill>
                <a:latin typeface="Arial" panose="020B0604020202020204" pitchFamily="34" charset="0"/>
              </a:rPr>
              <a:t>Sorties géologie (eau et pierres)</a:t>
            </a:r>
            <a:endParaRPr lang="fr-FR" sz="2100" b="0" strike="noStrike" spc="-1" dirty="0">
              <a:solidFill>
                <a:srgbClr val="000000"/>
              </a:solidFill>
              <a:latin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TextShape 1"/>
          <p:cNvSpPr txBox="1"/>
          <p:nvPr/>
        </p:nvSpPr>
        <p:spPr>
          <a:xfrm>
            <a:off x="1772970" y="287092"/>
            <a:ext cx="6922800" cy="1142640"/>
          </a:xfrm>
          <a:prstGeom prst="rect">
            <a:avLst/>
          </a:prstGeom>
          <a:noFill/>
          <a:ln>
            <a:noFill/>
          </a:ln>
        </p:spPr>
        <p:txBody>
          <a:bodyPr anchor="ctr">
            <a:normAutofit/>
          </a:bodyPr>
          <a:lstStyle/>
          <a:p>
            <a:pPr algn="ctr">
              <a:lnSpc>
                <a:spcPct val="100000"/>
              </a:lnSpc>
            </a:pPr>
            <a:r>
              <a:rPr lang="fr-FR" sz="2800" b="1" strike="noStrike" spc="-1" dirty="0">
                <a:solidFill>
                  <a:srgbClr val="000000"/>
                </a:solidFill>
                <a:latin typeface="Arial"/>
              </a:rPr>
              <a:t>2022 : Une notoriété nationale</a:t>
            </a:r>
            <a:endParaRPr lang="fr-FR" sz="2000" b="1" strike="noStrike" spc="-1" dirty="0">
              <a:solidFill>
                <a:srgbClr val="000000"/>
              </a:solidFill>
              <a:latin typeface="Calibri"/>
            </a:endParaRPr>
          </a:p>
        </p:txBody>
      </p:sp>
      <p:pic>
        <p:nvPicPr>
          <p:cNvPr id="4" name="Image 3">
            <a:extLst>
              <a:ext uri="{FF2B5EF4-FFF2-40B4-BE49-F238E27FC236}">
                <a16:creationId xmlns:a16="http://schemas.microsoft.com/office/drawing/2014/main" id="{00EF1DB5-C5EC-44A6-8F45-FD7038542168}"/>
              </a:ext>
            </a:extLst>
          </p:cNvPr>
          <p:cNvPicPr>
            <a:picLocks noChangeAspect="1"/>
          </p:cNvPicPr>
          <p:nvPr/>
        </p:nvPicPr>
        <p:blipFill rotWithShape="1">
          <a:blip r:embed="rId3" cstate="email"/>
          <a:srcRect/>
          <a:stretch/>
        </p:blipFill>
        <p:spPr>
          <a:xfrm>
            <a:off x="248811" y="1926115"/>
            <a:ext cx="3495038" cy="1017880"/>
          </a:xfrm>
          <a:prstGeom prst="rect">
            <a:avLst/>
          </a:prstGeom>
        </p:spPr>
      </p:pic>
      <p:pic>
        <p:nvPicPr>
          <p:cNvPr id="8" name="Image 7">
            <a:extLst>
              <a:ext uri="{FF2B5EF4-FFF2-40B4-BE49-F238E27FC236}">
                <a16:creationId xmlns:a16="http://schemas.microsoft.com/office/drawing/2014/main" id="{141A8F61-D170-4C27-AE19-B8FFC40B5A65}"/>
              </a:ext>
            </a:extLst>
          </p:cNvPr>
          <p:cNvPicPr>
            <a:picLocks noChangeAspect="1"/>
          </p:cNvPicPr>
          <p:nvPr/>
        </p:nvPicPr>
        <p:blipFill>
          <a:blip r:embed="rId4" cstate="email"/>
          <a:stretch>
            <a:fillRect/>
          </a:stretch>
        </p:blipFill>
        <p:spPr>
          <a:xfrm>
            <a:off x="487779" y="3401668"/>
            <a:ext cx="2570382" cy="1628440"/>
          </a:xfrm>
          <a:prstGeom prst="rect">
            <a:avLst/>
          </a:prstGeom>
        </p:spPr>
      </p:pic>
      <p:pic>
        <p:nvPicPr>
          <p:cNvPr id="10" name="Image 9">
            <a:extLst>
              <a:ext uri="{FF2B5EF4-FFF2-40B4-BE49-F238E27FC236}">
                <a16:creationId xmlns:a16="http://schemas.microsoft.com/office/drawing/2014/main" id="{4FDD3AF5-60D0-4383-B5C3-E27EDB93EF55}"/>
              </a:ext>
            </a:extLst>
          </p:cNvPr>
          <p:cNvPicPr>
            <a:picLocks noChangeAspect="1"/>
          </p:cNvPicPr>
          <p:nvPr/>
        </p:nvPicPr>
        <p:blipFill>
          <a:blip r:embed="rId5" cstate="email"/>
          <a:stretch>
            <a:fillRect/>
          </a:stretch>
        </p:blipFill>
        <p:spPr>
          <a:xfrm>
            <a:off x="5481223" y="1316073"/>
            <a:ext cx="1976216" cy="1141814"/>
          </a:xfrm>
          <a:prstGeom prst="rect">
            <a:avLst/>
          </a:prstGeom>
        </p:spPr>
      </p:pic>
      <p:pic>
        <p:nvPicPr>
          <p:cNvPr id="3" name="Image 2">
            <a:extLst>
              <a:ext uri="{FF2B5EF4-FFF2-40B4-BE49-F238E27FC236}">
                <a16:creationId xmlns:a16="http://schemas.microsoft.com/office/drawing/2014/main" id="{E8ADCD7A-D949-4449-9975-54AF63822B75}"/>
              </a:ext>
            </a:extLst>
          </p:cNvPr>
          <p:cNvPicPr>
            <a:picLocks noChangeAspect="1"/>
          </p:cNvPicPr>
          <p:nvPr/>
        </p:nvPicPr>
        <p:blipFill>
          <a:blip r:embed="rId6" cstate="email"/>
          <a:stretch>
            <a:fillRect/>
          </a:stretch>
        </p:blipFill>
        <p:spPr>
          <a:xfrm>
            <a:off x="4572000" y="2943995"/>
            <a:ext cx="4328160" cy="3083290"/>
          </a:xfrm>
          <a:prstGeom prst="rect">
            <a:avLst/>
          </a:prstGeom>
        </p:spPr>
      </p:pic>
      <p:pic>
        <p:nvPicPr>
          <p:cNvPr id="6" name="Image 5">
            <a:extLst>
              <a:ext uri="{FF2B5EF4-FFF2-40B4-BE49-F238E27FC236}">
                <a16:creationId xmlns:a16="http://schemas.microsoft.com/office/drawing/2014/main" id="{3B6AB228-2131-42C6-98EF-A3DA5A6F25DD}"/>
              </a:ext>
            </a:extLst>
          </p:cNvPr>
          <p:cNvPicPr>
            <a:picLocks noChangeAspect="1"/>
          </p:cNvPicPr>
          <p:nvPr/>
        </p:nvPicPr>
        <p:blipFill>
          <a:blip r:embed="rId7" cstate="email"/>
          <a:stretch>
            <a:fillRect/>
          </a:stretch>
        </p:blipFill>
        <p:spPr>
          <a:xfrm>
            <a:off x="2398827" y="5343445"/>
            <a:ext cx="1916750" cy="618860"/>
          </a:xfrm>
          <a:prstGeom prst="rect">
            <a:avLst/>
          </a:prstGeom>
        </p:spPr>
      </p:pic>
      <p:pic>
        <p:nvPicPr>
          <p:cNvPr id="12" name="Image 11">
            <a:extLst>
              <a:ext uri="{FF2B5EF4-FFF2-40B4-BE49-F238E27FC236}">
                <a16:creationId xmlns:a16="http://schemas.microsoft.com/office/drawing/2014/main" id="{2B32CABC-C4AD-4C48-ADF2-231905CCA1F4}"/>
              </a:ext>
            </a:extLst>
          </p:cNvPr>
          <p:cNvPicPr>
            <a:picLocks noChangeAspect="1"/>
          </p:cNvPicPr>
          <p:nvPr/>
        </p:nvPicPr>
        <p:blipFill>
          <a:blip r:embed="rId8" cstate="email"/>
          <a:stretch>
            <a:fillRect/>
          </a:stretch>
        </p:blipFill>
        <p:spPr>
          <a:xfrm>
            <a:off x="2700098" y="5954261"/>
            <a:ext cx="1871902" cy="853850"/>
          </a:xfrm>
          <a:prstGeom prst="rect">
            <a:avLst/>
          </a:prstGeom>
        </p:spPr>
      </p:pic>
      <p:sp>
        <p:nvSpPr>
          <p:cNvPr id="14" name="TextShape 1">
            <a:extLst>
              <a:ext uri="{FF2B5EF4-FFF2-40B4-BE49-F238E27FC236}">
                <a16:creationId xmlns:a16="http://schemas.microsoft.com/office/drawing/2014/main" id="{338C8FAF-E5AF-46A6-AA15-37FAC3A3E04A}"/>
              </a:ext>
            </a:extLst>
          </p:cNvPr>
          <p:cNvSpPr txBox="1"/>
          <p:nvPr/>
        </p:nvSpPr>
        <p:spPr>
          <a:xfrm>
            <a:off x="4673603" y="6142612"/>
            <a:ext cx="4226558" cy="666381"/>
          </a:xfrm>
          <a:prstGeom prst="rect">
            <a:avLst/>
          </a:prstGeom>
          <a:solidFill>
            <a:schemeClr val="bg1"/>
          </a:solidFill>
          <a:ln>
            <a:noFill/>
          </a:ln>
        </p:spPr>
        <p:txBody>
          <a:bodyPr anchor="ctr">
            <a:noAutofit/>
          </a:bodyPr>
          <a:lstStyle/>
          <a:p>
            <a:pPr algn="ctr">
              <a:lnSpc>
                <a:spcPct val="100000"/>
              </a:lnSpc>
            </a:pPr>
            <a:r>
              <a:rPr lang="fr-FR" sz="1200" b="0" strike="noStrike" spc="-1" dirty="0">
                <a:solidFill>
                  <a:srgbClr val="000000"/>
                </a:solidFill>
                <a:latin typeface="Arial"/>
              </a:rPr>
              <a:t>Projet de coopération LEADER 2022-2023 : </a:t>
            </a:r>
            <a:br>
              <a:rPr sz="1200" dirty="0"/>
            </a:br>
            <a:r>
              <a:rPr lang="fr-FR" sz="1200" b="1" strike="noStrike" spc="-1" dirty="0">
                <a:solidFill>
                  <a:srgbClr val="000000"/>
                </a:solidFill>
                <a:latin typeface="Arial"/>
              </a:rPr>
              <a:t>« L’art dans la nature dans les </a:t>
            </a:r>
            <a:r>
              <a:rPr lang="fr-FR" sz="1200" b="1" strike="noStrike" spc="-1" dirty="0" err="1">
                <a:solidFill>
                  <a:srgbClr val="000000"/>
                </a:solidFill>
                <a:latin typeface="Arial"/>
              </a:rPr>
              <a:t>Géoparcs</a:t>
            </a:r>
            <a:r>
              <a:rPr lang="fr-FR" sz="1200" b="1" strike="noStrike" spc="-1" dirty="0">
                <a:solidFill>
                  <a:srgbClr val="000000"/>
                </a:solidFill>
                <a:latin typeface="Arial"/>
              </a:rPr>
              <a:t> UNESCO Haute-Provence et Monts d’Ardèche »</a:t>
            </a:r>
            <a:br>
              <a:rPr sz="1200" dirty="0"/>
            </a:br>
            <a:endParaRPr lang="fr-FR" sz="1200" b="0" strike="noStrike" spc="-1" dirty="0">
              <a:solidFill>
                <a:srgbClr val="000000"/>
              </a:solidFill>
              <a:latin typeface="Calibri"/>
            </a:endParaRPr>
          </a:p>
        </p:txBody>
      </p:sp>
    </p:spTree>
    <p:extLst>
      <p:ext uri="{BB962C8B-B14F-4D97-AF65-F5344CB8AC3E}">
        <p14:creationId xmlns:p14="http://schemas.microsoft.com/office/powerpoint/2010/main" val="23771986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CustomShape 1"/>
          <p:cNvSpPr/>
          <p:nvPr/>
        </p:nvSpPr>
        <p:spPr>
          <a:xfrm>
            <a:off x="1377720" y="365040"/>
            <a:ext cx="7136640" cy="1324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90000"/>
              </a:lnSpc>
            </a:pPr>
            <a:r>
              <a:rPr lang="fr-FR" sz="3600" b="1" spc="-1" dirty="0">
                <a:solidFill>
                  <a:srgbClr val="000000"/>
                </a:solidFill>
                <a:latin typeface="Arial"/>
                <a:ea typeface="DejaVu Sans"/>
              </a:rPr>
              <a:t>2022 : quelles </a:t>
            </a:r>
            <a:r>
              <a:rPr lang="fr-FR" sz="3600" b="1" strike="noStrike" spc="-1" dirty="0">
                <a:solidFill>
                  <a:srgbClr val="000000"/>
                </a:solidFill>
                <a:latin typeface="Arial"/>
                <a:ea typeface="DejaVu Sans"/>
              </a:rPr>
              <a:t>retombées du PARTAGE DES EAUX ?</a:t>
            </a:r>
            <a:endParaRPr lang="fr-FR" sz="3600" b="0" strike="noStrike" spc="-1" dirty="0">
              <a:latin typeface="Arial"/>
            </a:endParaRPr>
          </a:p>
        </p:txBody>
      </p:sp>
      <p:sp>
        <p:nvSpPr>
          <p:cNvPr id="341" name="CustomShape 2"/>
          <p:cNvSpPr/>
          <p:nvPr/>
        </p:nvSpPr>
        <p:spPr>
          <a:xfrm>
            <a:off x="465639" y="1572734"/>
            <a:ext cx="5974490" cy="4799860"/>
          </a:xfrm>
          <a:prstGeom prst="rect">
            <a:avLst/>
          </a:prstGeom>
          <a:noFill/>
          <a:ln w="3240">
            <a:solidFill>
              <a:srgbClr val="0070C0"/>
            </a:solidFill>
            <a:round/>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fr-FR" sz="1800" b="1" u="sng" strike="noStrike" spc="-1" dirty="0">
                <a:uFillTx/>
                <a:ea typeface="DejaVu Sans"/>
              </a:rPr>
              <a:t>Une évaluation en continu :</a:t>
            </a:r>
            <a:endParaRPr lang="fr-FR" sz="1800" b="0" strike="noStrike" spc="-1" dirty="0"/>
          </a:p>
          <a:p>
            <a:pPr marL="285840" indent="-284760">
              <a:lnSpc>
                <a:spcPct val="100000"/>
              </a:lnSpc>
              <a:buClr>
                <a:srgbClr val="0070C0"/>
              </a:buClr>
              <a:buFont typeface="Arial"/>
              <a:buChar char="•"/>
            </a:pPr>
            <a:r>
              <a:rPr lang="fr-FR" sz="1800" b="0" strike="noStrike" spc="-1" dirty="0">
                <a:ea typeface="DejaVu Sans"/>
              </a:rPr>
              <a:t>Un dispositif d’</a:t>
            </a:r>
            <a:r>
              <a:rPr lang="fr-FR" sz="1800" b="0" u="sng" strike="noStrike" spc="-1" dirty="0">
                <a:uFillTx/>
                <a:ea typeface="DejaVu Sans"/>
              </a:rPr>
              <a:t>éco-compteurs</a:t>
            </a:r>
            <a:r>
              <a:rPr lang="fr-FR" sz="1800" b="0" strike="noStrike" spc="-1" dirty="0">
                <a:ea typeface="DejaVu Sans"/>
              </a:rPr>
              <a:t> mis en place sur deux œuvres en 2018 puis sur deux autres en 2020</a:t>
            </a:r>
            <a:endParaRPr lang="fr-FR" sz="1800" b="0" strike="noStrike" spc="-1" dirty="0"/>
          </a:p>
          <a:p>
            <a:pPr marL="285840" indent="-284760">
              <a:lnSpc>
                <a:spcPct val="100000"/>
              </a:lnSpc>
              <a:buClr>
                <a:srgbClr val="0070C0"/>
              </a:buClr>
              <a:buFont typeface="Arial"/>
              <a:buChar char="•"/>
            </a:pPr>
            <a:r>
              <a:rPr lang="fr-FR" sz="1800" b="0" strike="noStrike" spc="-1" dirty="0">
                <a:ea typeface="DejaVu Sans"/>
              </a:rPr>
              <a:t>Des données significatives : </a:t>
            </a:r>
            <a:r>
              <a:rPr lang="fr-FR" sz="1800" b="0" u="sng" strike="noStrike" spc="-1" dirty="0">
                <a:uFillTx/>
                <a:ea typeface="DejaVu Sans"/>
              </a:rPr>
              <a:t>9 000 et 15 000 passages par an/site selon les sites</a:t>
            </a:r>
            <a:r>
              <a:rPr lang="fr-FR" sz="1800" b="0" strike="noStrike" spc="-1" dirty="0">
                <a:ea typeface="DejaVu Sans"/>
              </a:rPr>
              <a:t>, soit environ </a:t>
            </a:r>
            <a:r>
              <a:rPr lang="fr-FR" spc="-1" dirty="0">
                <a:ea typeface="DejaVu Sans"/>
              </a:rPr>
              <a:t>200.000</a:t>
            </a:r>
            <a:r>
              <a:rPr lang="fr-FR" sz="1800" b="0" strike="noStrike" spc="-1" dirty="0">
                <a:ea typeface="DejaVu Sans"/>
              </a:rPr>
              <a:t> passages comptabilisés depuis juin 2018 (chiffres a minima)</a:t>
            </a:r>
            <a:endParaRPr lang="fr-FR" sz="1800" b="0" strike="noStrike" spc="-1" dirty="0"/>
          </a:p>
          <a:p>
            <a:pPr>
              <a:lnSpc>
                <a:spcPct val="100000"/>
              </a:lnSpc>
            </a:pPr>
            <a:endParaRPr lang="fr-FR" sz="1800" b="0" strike="noStrike" spc="-1" dirty="0"/>
          </a:p>
          <a:p>
            <a:pPr>
              <a:lnSpc>
                <a:spcPct val="100000"/>
              </a:lnSpc>
            </a:pPr>
            <a:r>
              <a:rPr lang="fr-FR" sz="1800" b="1" u="sng" strike="noStrike" spc="-1" dirty="0">
                <a:uFillTx/>
                <a:ea typeface="DejaVu Sans"/>
              </a:rPr>
              <a:t>En 2022 =&gt; Mieux connaître la notoriété du parcours  et son impact économique :</a:t>
            </a:r>
            <a:endParaRPr lang="fr-FR" sz="1800" b="0" strike="noStrike" spc="-1" dirty="0"/>
          </a:p>
          <a:p>
            <a:pPr marL="285840" indent="-284760">
              <a:lnSpc>
                <a:spcPct val="100000"/>
              </a:lnSpc>
              <a:buClr>
                <a:srgbClr val="0070C0"/>
              </a:buClr>
              <a:buFont typeface="Arial"/>
              <a:buChar char="•"/>
            </a:pPr>
            <a:r>
              <a:rPr lang="fr-FR" sz="1800" b="0" strike="noStrike" spc="-1" dirty="0">
                <a:ea typeface="DejaVu Sans"/>
              </a:rPr>
              <a:t>Dispositif d’évaluation, en partenariat avec l’</a:t>
            </a:r>
            <a:r>
              <a:rPr lang="fr-FR" sz="1800" b="0" i="1" strike="noStrike" spc="-1" dirty="0">
                <a:ea typeface="DejaVu Sans"/>
              </a:rPr>
              <a:t>Agence de Développement Touristique de l’Ardèche </a:t>
            </a:r>
            <a:r>
              <a:rPr lang="fr-FR" sz="1800" b="0" strike="noStrike" spc="-1" dirty="0">
                <a:ea typeface="DejaVu Sans"/>
              </a:rPr>
              <a:t>: fréquentation et profil des visiteurs / mesure de la notoriété du parcours  / impact économique / satisfaction</a:t>
            </a:r>
          </a:p>
          <a:p>
            <a:pPr marL="285840" indent="-284760">
              <a:lnSpc>
                <a:spcPct val="100000"/>
              </a:lnSpc>
              <a:buClr>
                <a:srgbClr val="0070C0"/>
              </a:buClr>
              <a:buFont typeface="Arial"/>
              <a:buChar char="•"/>
            </a:pPr>
            <a:r>
              <a:rPr lang="fr-FR" sz="1800" b="0" strike="noStrike" spc="-1" dirty="0"/>
              <a:t>Etude de positionnement stratégique avec le </a:t>
            </a:r>
            <a:r>
              <a:rPr lang="fr-FR" sz="1800" b="0" strike="noStrike" spc="-1" dirty="0" err="1"/>
              <a:t>Géoparc</a:t>
            </a:r>
            <a:r>
              <a:rPr lang="fr-FR" sz="1800" b="0" strike="noStrike" spc="-1" dirty="0"/>
              <a:t> Haute-Provence (coopération LEADER)</a:t>
            </a:r>
          </a:p>
        </p:txBody>
      </p:sp>
      <p:pic>
        <p:nvPicPr>
          <p:cNvPr id="342" name="Image 12"/>
          <p:cNvPicPr/>
          <p:nvPr/>
        </p:nvPicPr>
        <p:blipFill>
          <a:blip r:embed="rId3" cstate="email"/>
          <a:stretch/>
        </p:blipFill>
        <p:spPr>
          <a:xfrm>
            <a:off x="6748524" y="1759974"/>
            <a:ext cx="2257824" cy="4341745"/>
          </a:xfrm>
          <a:prstGeom prst="rect">
            <a:avLst/>
          </a:prstGeom>
          <a:ln>
            <a:noFill/>
          </a:ln>
        </p:spPr>
      </p:pic>
      <p:pic>
        <p:nvPicPr>
          <p:cNvPr id="6" name="Image 4">
            <a:extLst>
              <a:ext uri="{FF2B5EF4-FFF2-40B4-BE49-F238E27FC236}">
                <a16:creationId xmlns:a16="http://schemas.microsoft.com/office/drawing/2014/main" id="{3315D160-D807-499C-A2F3-A91A8D68C37D}"/>
              </a:ext>
            </a:extLst>
          </p:cNvPr>
          <p:cNvPicPr/>
          <p:nvPr/>
        </p:nvPicPr>
        <p:blipFill>
          <a:blip r:embed="rId4" cstate="email"/>
          <a:stretch/>
        </p:blipFill>
        <p:spPr>
          <a:xfrm>
            <a:off x="0" y="0"/>
            <a:ext cx="1494503" cy="1170039"/>
          </a:xfrm>
          <a:prstGeom prst="rect">
            <a:avLst/>
          </a:prstGeom>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Shape 1">
            <a:extLst>
              <a:ext uri="{FF2B5EF4-FFF2-40B4-BE49-F238E27FC236}">
                <a16:creationId xmlns:a16="http://schemas.microsoft.com/office/drawing/2014/main" id="{69EFDCB3-8833-44BB-83C5-CFCDB5CE6856}"/>
              </a:ext>
            </a:extLst>
          </p:cNvPr>
          <p:cNvSpPr txBox="1"/>
          <p:nvPr/>
        </p:nvSpPr>
        <p:spPr>
          <a:xfrm>
            <a:off x="1763640" y="274680"/>
            <a:ext cx="6922800" cy="1142640"/>
          </a:xfrm>
          <a:prstGeom prst="rect">
            <a:avLst/>
          </a:prstGeom>
          <a:noFill/>
          <a:ln>
            <a:noFill/>
          </a:ln>
        </p:spPr>
        <p:txBody>
          <a:bodyPr anchor="ctr">
            <a:normAutofit/>
          </a:bodyPr>
          <a:lstStyle/>
          <a:p>
            <a:pPr algn="ctr">
              <a:lnSpc>
                <a:spcPct val="100000"/>
              </a:lnSpc>
            </a:pPr>
            <a:r>
              <a:rPr lang="fr-FR" sz="2800" b="1" spc="-1" dirty="0">
                <a:solidFill>
                  <a:srgbClr val="000000"/>
                </a:solidFill>
                <a:latin typeface="Arial"/>
              </a:rPr>
              <a:t>Et toujours : faire connaitre</a:t>
            </a:r>
            <a:br>
              <a:rPr b="1" dirty="0"/>
            </a:br>
            <a:endParaRPr lang="fr-FR" sz="2000" b="1" strike="noStrike" spc="-1" dirty="0">
              <a:solidFill>
                <a:srgbClr val="000000"/>
              </a:solidFill>
              <a:latin typeface="Calibri"/>
            </a:endParaRPr>
          </a:p>
        </p:txBody>
      </p:sp>
      <p:pic>
        <p:nvPicPr>
          <p:cNvPr id="13" name="Image 12">
            <a:extLst>
              <a:ext uri="{FF2B5EF4-FFF2-40B4-BE49-F238E27FC236}">
                <a16:creationId xmlns:a16="http://schemas.microsoft.com/office/drawing/2014/main" id="{771D560C-472F-4CEE-AEBA-3646300B0ADC}"/>
              </a:ext>
            </a:extLst>
          </p:cNvPr>
          <p:cNvPicPr>
            <a:picLocks noChangeAspect="1"/>
          </p:cNvPicPr>
          <p:nvPr/>
        </p:nvPicPr>
        <p:blipFill>
          <a:blip r:embed="rId2" cstate="email"/>
          <a:stretch>
            <a:fillRect/>
          </a:stretch>
        </p:blipFill>
        <p:spPr>
          <a:xfrm>
            <a:off x="1902234" y="3468218"/>
            <a:ext cx="4342306" cy="2328578"/>
          </a:xfrm>
          <a:prstGeom prst="rect">
            <a:avLst/>
          </a:prstGeom>
        </p:spPr>
      </p:pic>
      <p:pic>
        <p:nvPicPr>
          <p:cNvPr id="17" name="Image 16">
            <a:extLst>
              <a:ext uri="{FF2B5EF4-FFF2-40B4-BE49-F238E27FC236}">
                <a16:creationId xmlns:a16="http://schemas.microsoft.com/office/drawing/2014/main" id="{E804DB03-C0AC-48F6-B616-F2EC26F1854D}"/>
              </a:ext>
            </a:extLst>
          </p:cNvPr>
          <p:cNvPicPr>
            <a:picLocks noChangeAspect="1"/>
          </p:cNvPicPr>
          <p:nvPr/>
        </p:nvPicPr>
        <p:blipFill>
          <a:blip r:embed="rId3" cstate="email"/>
          <a:stretch>
            <a:fillRect/>
          </a:stretch>
        </p:blipFill>
        <p:spPr>
          <a:xfrm>
            <a:off x="1927686" y="1189303"/>
            <a:ext cx="4316854" cy="1951236"/>
          </a:xfrm>
          <a:prstGeom prst="rect">
            <a:avLst/>
          </a:prstGeom>
        </p:spPr>
      </p:pic>
      <p:pic>
        <p:nvPicPr>
          <p:cNvPr id="3" name="Image 2">
            <a:extLst>
              <a:ext uri="{FF2B5EF4-FFF2-40B4-BE49-F238E27FC236}">
                <a16:creationId xmlns:a16="http://schemas.microsoft.com/office/drawing/2014/main" id="{D35CA892-99ED-4A6E-9EFB-2A0964D5D082}"/>
              </a:ext>
            </a:extLst>
          </p:cNvPr>
          <p:cNvPicPr>
            <a:picLocks noChangeAspect="1"/>
          </p:cNvPicPr>
          <p:nvPr/>
        </p:nvPicPr>
        <p:blipFill>
          <a:blip r:embed="rId4" cstate="email"/>
          <a:stretch>
            <a:fillRect/>
          </a:stretch>
        </p:blipFill>
        <p:spPr>
          <a:xfrm>
            <a:off x="421704" y="4058278"/>
            <a:ext cx="1217698" cy="1995594"/>
          </a:xfrm>
          <a:prstGeom prst="rect">
            <a:avLst/>
          </a:prstGeom>
        </p:spPr>
      </p:pic>
      <p:pic>
        <p:nvPicPr>
          <p:cNvPr id="19" name="Image 18">
            <a:extLst>
              <a:ext uri="{FF2B5EF4-FFF2-40B4-BE49-F238E27FC236}">
                <a16:creationId xmlns:a16="http://schemas.microsoft.com/office/drawing/2014/main" id="{944BFEF8-38DE-4C8B-B64F-18292AE51F3C}"/>
              </a:ext>
            </a:extLst>
          </p:cNvPr>
          <p:cNvPicPr>
            <a:picLocks noChangeAspect="1"/>
          </p:cNvPicPr>
          <p:nvPr/>
        </p:nvPicPr>
        <p:blipFill>
          <a:blip r:embed="rId5" cstate="email"/>
          <a:stretch>
            <a:fillRect/>
          </a:stretch>
        </p:blipFill>
        <p:spPr>
          <a:xfrm>
            <a:off x="376418" y="1189303"/>
            <a:ext cx="1266164" cy="2544164"/>
          </a:xfrm>
          <a:prstGeom prst="rect">
            <a:avLst/>
          </a:prstGeom>
        </p:spPr>
      </p:pic>
      <p:pic>
        <p:nvPicPr>
          <p:cNvPr id="10" name="Image 9">
            <a:extLst>
              <a:ext uri="{FF2B5EF4-FFF2-40B4-BE49-F238E27FC236}">
                <a16:creationId xmlns:a16="http://schemas.microsoft.com/office/drawing/2014/main" id="{98BC44D3-1AD9-4760-9531-6B7E30874501}"/>
              </a:ext>
            </a:extLst>
          </p:cNvPr>
          <p:cNvPicPr>
            <a:picLocks noChangeAspect="1"/>
          </p:cNvPicPr>
          <p:nvPr/>
        </p:nvPicPr>
        <p:blipFill>
          <a:blip r:embed="rId6" cstate="email"/>
          <a:stretch>
            <a:fillRect/>
          </a:stretch>
        </p:blipFill>
        <p:spPr>
          <a:xfrm>
            <a:off x="6586603" y="1085547"/>
            <a:ext cx="1345398" cy="2054992"/>
          </a:xfrm>
          <a:prstGeom prst="rect">
            <a:avLst/>
          </a:prstGeom>
        </p:spPr>
      </p:pic>
      <p:pic>
        <p:nvPicPr>
          <p:cNvPr id="9" name="Image 8">
            <a:extLst>
              <a:ext uri="{FF2B5EF4-FFF2-40B4-BE49-F238E27FC236}">
                <a16:creationId xmlns:a16="http://schemas.microsoft.com/office/drawing/2014/main" id="{330713A0-4AF2-4FCA-A698-55AAF9DEAC0C}"/>
              </a:ext>
            </a:extLst>
          </p:cNvPr>
          <p:cNvPicPr>
            <a:picLocks noChangeAspect="1"/>
          </p:cNvPicPr>
          <p:nvPr/>
        </p:nvPicPr>
        <p:blipFill>
          <a:blip r:embed="rId7" cstate="email"/>
          <a:stretch>
            <a:fillRect/>
          </a:stretch>
        </p:blipFill>
        <p:spPr>
          <a:xfrm>
            <a:off x="7770052" y="2223401"/>
            <a:ext cx="1343850" cy="1845768"/>
          </a:xfrm>
          <a:prstGeom prst="rect">
            <a:avLst/>
          </a:prstGeom>
        </p:spPr>
      </p:pic>
      <p:pic>
        <p:nvPicPr>
          <p:cNvPr id="12" name="Image 11">
            <a:extLst>
              <a:ext uri="{FF2B5EF4-FFF2-40B4-BE49-F238E27FC236}">
                <a16:creationId xmlns:a16="http://schemas.microsoft.com/office/drawing/2014/main" id="{D2307E69-20C4-42F9-B8EC-03B81B26F77A}"/>
              </a:ext>
            </a:extLst>
          </p:cNvPr>
          <p:cNvPicPr>
            <a:picLocks noChangeAspect="1"/>
          </p:cNvPicPr>
          <p:nvPr/>
        </p:nvPicPr>
        <p:blipFill>
          <a:blip r:embed="rId8" cstate="email"/>
          <a:stretch>
            <a:fillRect/>
          </a:stretch>
        </p:blipFill>
        <p:spPr>
          <a:xfrm>
            <a:off x="7798612" y="5056075"/>
            <a:ext cx="1345388" cy="1852928"/>
          </a:xfrm>
          <a:prstGeom prst="rect">
            <a:avLst/>
          </a:prstGeom>
        </p:spPr>
      </p:pic>
      <p:pic>
        <p:nvPicPr>
          <p:cNvPr id="5" name="Image 4">
            <a:extLst>
              <a:ext uri="{FF2B5EF4-FFF2-40B4-BE49-F238E27FC236}">
                <a16:creationId xmlns:a16="http://schemas.microsoft.com/office/drawing/2014/main" id="{97C37252-7BA7-4A10-A3DD-9718BBDB72FC}"/>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6490579" y="3409538"/>
            <a:ext cx="1537446" cy="2306168"/>
          </a:xfrm>
          <a:prstGeom prst="rect">
            <a:avLst/>
          </a:prstGeom>
        </p:spPr>
      </p:pic>
    </p:spTree>
    <p:extLst>
      <p:ext uri="{BB962C8B-B14F-4D97-AF65-F5344CB8AC3E}">
        <p14:creationId xmlns:p14="http://schemas.microsoft.com/office/powerpoint/2010/main" val="17604313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Shape 1">
            <a:extLst>
              <a:ext uri="{FF2B5EF4-FFF2-40B4-BE49-F238E27FC236}">
                <a16:creationId xmlns:a16="http://schemas.microsoft.com/office/drawing/2014/main" id="{69EFDCB3-8833-44BB-83C5-CFCDB5CE6856}"/>
              </a:ext>
            </a:extLst>
          </p:cNvPr>
          <p:cNvSpPr txBox="1"/>
          <p:nvPr/>
        </p:nvSpPr>
        <p:spPr>
          <a:xfrm>
            <a:off x="1763640" y="274680"/>
            <a:ext cx="6922800" cy="1142640"/>
          </a:xfrm>
          <a:prstGeom prst="rect">
            <a:avLst/>
          </a:prstGeom>
          <a:noFill/>
          <a:ln>
            <a:noFill/>
          </a:ln>
        </p:spPr>
        <p:txBody>
          <a:bodyPr anchor="ctr">
            <a:normAutofit/>
          </a:bodyPr>
          <a:lstStyle/>
          <a:p>
            <a:pPr algn="ctr">
              <a:lnSpc>
                <a:spcPct val="100000"/>
              </a:lnSpc>
            </a:pPr>
            <a:r>
              <a:rPr lang="fr-FR" sz="2800" b="1" spc="-1" dirty="0">
                <a:solidFill>
                  <a:srgbClr val="000000"/>
                </a:solidFill>
                <a:latin typeface="Arial"/>
              </a:rPr>
              <a:t>Et toujours : faire connaitre</a:t>
            </a:r>
            <a:br>
              <a:rPr b="1" dirty="0"/>
            </a:br>
            <a:endParaRPr lang="fr-FR" sz="2000" b="1" strike="noStrike" spc="-1" dirty="0">
              <a:solidFill>
                <a:srgbClr val="000000"/>
              </a:solidFill>
              <a:latin typeface="Calibri"/>
            </a:endParaRPr>
          </a:p>
        </p:txBody>
      </p:sp>
      <p:pic>
        <p:nvPicPr>
          <p:cNvPr id="23" name="Image 22">
            <a:extLst>
              <a:ext uri="{FF2B5EF4-FFF2-40B4-BE49-F238E27FC236}">
                <a16:creationId xmlns:a16="http://schemas.microsoft.com/office/drawing/2014/main" id="{E688A328-913B-442D-85EF-AD1B8E7B0CA5}"/>
              </a:ext>
            </a:extLst>
          </p:cNvPr>
          <p:cNvPicPr>
            <a:picLocks noChangeAspect="1"/>
          </p:cNvPicPr>
          <p:nvPr/>
        </p:nvPicPr>
        <p:blipFill>
          <a:blip r:embed="rId3" cstate="email"/>
          <a:stretch>
            <a:fillRect/>
          </a:stretch>
        </p:blipFill>
        <p:spPr>
          <a:xfrm>
            <a:off x="176212" y="1691148"/>
            <a:ext cx="4679850" cy="4175269"/>
          </a:xfrm>
          <a:prstGeom prst="rect">
            <a:avLst/>
          </a:prstGeom>
        </p:spPr>
      </p:pic>
      <p:pic>
        <p:nvPicPr>
          <p:cNvPr id="25" name="Image 24">
            <a:extLst>
              <a:ext uri="{FF2B5EF4-FFF2-40B4-BE49-F238E27FC236}">
                <a16:creationId xmlns:a16="http://schemas.microsoft.com/office/drawing/2014/main" id="{06A5F437-DD7A-41CA-AC21-18203C907063}"/>
              </a:ext>
            </a:extLst>
          </p:cNvPr>
          <p:cNvPicPr>
            <a:picLocks noChangeAspect="1"/>
          </p:cNvPicPr>
          <p:nvPr/>
        </p:nvPicPr>
        <p:blipFill>
          <a:blip r:embed="rId4" cstate="email"/>
          <a:stretch>
            <a:fillRect/>
          </a:stretch>
        </p:blipFill>
        <p:spPr>
          <a:xfrm>
            <a:off x="4747907" y="1594300"/>
            <a:ext cx="4306467" cy="2722061"/>
          </a:xfrm>
          <a:prstGeom prst="rect">
            <a:avLst/>
          </a:prstGeom>
        </p:spPr>
      </p:pic>
    </p:spTree>
    <p:extLst>
      <p:ext uri="{BB962C8B-B14F-4D97-AF65-F5344CB8AC3E}">
        <p14:creationId xmlns:p14="http://schemas.microsoft.com/office/powerpoint/2010/main" val="34492782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TextShape 1"/>
          <p:cNvSpPr txBox="1"/>
          <p:nvPr/>
        </p:nvSpPr>
        <p:spPr>
          <a:xfrm>
            <a:off x="421280" y="2462240"/>
            <a:ext cx="8133080" cy="2624400"/>
          </a:xfrm>
          <a:prstGeom prst="rect">
            <a:avLst/>
          </a:prstGeom>
          <a:noFill/>
          <a:ln>
            <a:noFill/>
          </a:ln>
        </p:spPr>
        <p:txBody>
          <a:bodyPr anchor="ctr">
            <a:noAutofit/>
          </a:bodyPr>
          <a:lstStyle/>
          <a:p>
            <a:pPr marL="571500" indent="-571500">
              <a:buFont typeface="Arial" panose="020B0604020202020204" pitchFamily="34" charset="0"/>
              <a:buChar char="•"/>
            </a:pPr>
            <a:r>
              <a:rPr lang="fr-FR" sz="2400" spc="-1" dirty="0">
                <a:solidFill>
                  <a:srgbClr val="000000"/>
                </a:solidFill>
              </a:rPr>
              <a:t>Au bout de 5 ans, un parcours qui mobilise et combine ancrage territorial / notoriété / qualité</a:t>
            </a:r>
          </a:p>
          <a:p>
            <a:pPr marL="571500" indent="-571500">
              <a:buFont typeface="Arial" panose="020B0604020202020204" pitchFamily="34" charset="0"/>
              <a:buChar char="•"/>
            </a:pPr>
            <a:r>
              <a:rPr lang="fr-FR" sz="2400" dirty="0"/>
              <a:t>La médiation qui prend son envol</a:t>
            </a:r>
          </a:p>
          <a:p>
            <a:pPr marL="571500" indent="-571500">
              <a:buFont typeface="Arial" panose="020B0604020202020204" pitchFamily="34" charset="0"/>
              <a:buChar char="•"/>
            </a:pPr>
            <a:r>
              <a:rPr lang="fr-FR" sz="2400" spc="-1" dirty="0">
                <a:solidFill>
                  <a:srgbClr val="000000"/>
                </a:solidFill>
              </a:rPr>
              <a:t>Un besoin de mieux connaître les retombées du parcours : </a:t>
            </a:r>
          </a:p>
          <a:p>
            <a:pPr marL="1028700" lvl="1" indent="-571500"/>
            <a:r>
              <a:rPr lang="fr-FR" sz="2400" spc="-1" dirty="0">
                <a:solidFill>
                  <a:srgbClr val="000000"/>
                </a:solidFill>
              </a:rPr>
              <a:t>- Chantier stratégique 2022</a:t>
            </a:r>
          </a:p>
          <a:p>
            <a:pPr marL="1028700" lvl="1" indent="-571500"/>
            <a:r>
              <a:rPr lang="fr-FR" sz="2400" spc="-1" dirty="0">
                <a:solidFill>
                  <a:srgbClr val="000000"/>
                </a:solidFill>
              </a:rPr>
              <a:t>- On compte sur vous pour partager l’enquête en ligne !</a:t>
            </a:r>
            <a:endParaRPr lang="fr-FR" sz="2400" dirty="0"/>
          </a:p>
          <a:p>
            <a:pPr marL="571500" indent="-571500">
              <a:buFont typeface="Arial" panose="020B0604020202020204" pitchFamily="34" charset="0"/>
              <a:buChar char="•"/>
            </a:pPr>
            <a:r>
              <a:rPr lang="fr-FR" sz="2400" dirty="0"/>
              <a:t>Une 8</a:t>
            </a:r>
            <a:r>
              <a:rPr lang="fr-FR" sz="2400" baseline="30000" dirty="0"/>
              <a:t>ème</a:t>
            </a:r>
            <a:r>
              <a:rPr lang="fr-FR" sz="2400" dirty="0"/>
              <a:t> œuvre prévue pour mi-2023</a:t>
            </a:r>
          </a:p>
        </p:txBody>
      </p:sp>
      <p:sp>
        <p:nvSpPr>
          <p:cNvPr id="3" name="TextShape 1">
            <a:extLst>
              <a:ext uri="{FF2B5EF4-FFF2-40B4-BE49-F238E27FC236}">
                <a16:creationId xmlns:a16="http://schemas.microsoft.com/office/drawing/2014/main" id="{A7D9D74E-7FD1-49E7-AFCA-96BE1AC30825}"/>
              </a:ext>
            </a:extLst>
          </p:cNvPr>
          <p:cNvSpPr txBox="1"/>
          <p:nvPr/>
        </p:nvSpPr>
        <p:spPr>
          <a:xfrm>
            <a:off x="1763640" y="274680"/>
            <a:ext cx="6922800" cy="1142640"/>
          </a:xfrm>
          <a:prstGeom prst="rect">
            <a:avLst/>
          </a:prstGeom>
          <a:noFill/>
          <a:ln>
            <a:noFill/>
          </a:ln>
        </p:spPr>
        <p:txBody>
          <a:bodyPr anchor="ctr">
            <a:normAutofit/>
          </a:bodyPr>
          <a:lstStyle/>
          <a:p>
            <a:pPr algn="ctr">
              <a:lnSpc>
                <a:spcPct val="100000"/>
              </a:lnSpc>
            </a:pPr>
            <a:r>
              <a:rPr lang="fr-FR" sz="2800" b="1" spc="-1" dirty="0">
                <a:solidFill>
                  <a:srgbClr val="000000"/>
                </a:solidFill>
                <a:latin typeface="Arial"/>
              </a:rPr>
              <a:t>En conclusion…</a:t>
            </a:r>
          </a:p>
          <a:p>
            <a:pPr algn="ctr">
              <a:lnSpc>
                <a:spcPct val="100000"/>
              </a:lnSpc>
            </a:pPr>
            <a:r>
              <a:rPr lang="fr-FR" sz="2800" b="1" strike="noStrike" spc="-1" dirty="0">
                <a:solidFill>
                  <a:srgbClr val="000000"/>
                </a:solidFill>
                <a:latin typeface="Arial"/>
              </a:rPr>
              <a:t>2022 : bilan du PARTAGE DES EAUX</a:t>
            </a:r>
          </a:p>
        </p:txBody>
      </p:sp>
    </p:spTree>
    <p:extLst>
      <p:ext uri="{BB962C8B-B14F-4D97-AF65-F5344CB8AC3E}">
        <p14:creationId xmlns:p14="http://schemas.microsoft.com/office/powerpoint/2010/main" val="24876026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3" name="TextShape 1"/>
          <p:cNvSpPr txBox="1"/>
          <p:nvPr/>
        </p:nvSpPr>
        <p:spPr>
          <a:xfrm>
            <a:off x="395536" y="1844824"/>
            <a:ext cx="6922800" cy="1142640"/>
          </a:xfrm>
          <a:prstGeom prst="rect">
            <a:avLst/>
          </a:prstGeom>
          <a:noFill/>
          <a:ln>
            <a:noFill/>
          </a:ln>
        </p:spPr>
        <p:txBody>
          <a:bodyPr anchor="ctr">
            <a:normAutofit/>
          </a:bodyPr>
          <a:lstStyle/>
          <a:p>
            <a:pPr algn="ctr">
              <a:lnSpc>
                <a:spcPct val="100000"/>
              </a:lnSpc>
            </a:pPr>
            <a:r>
              <a:rPr lang="fr-FR" sz="2800" b="1" spc="-1" dirty="0">
                <a:solidFill>
                  <a:srgbClr val="000000"/>
                </a:solidFill>
                <a:latin typeface="Arial"/>
              </a:rPr>
              <a:t>2023-2026 : l’acte 3 du parcours</a:t>
            </a:r>
            <a:endParaRPr lang="fr-FR" sz="2000" b="1" strike="noStrike" spc="-1" dirty="0">
              <a:solidFill>
                <a:srgbClr val="000000"/>
              </a:solidFill>
              <a:latin typeface="Calibri"/>
            </a:endParaRPr>
          </a:p>
        </p:txBody>
      </p:sp>
      <p:sp>
        <p:nvSpPr>
          <p:cNvPr id="2" name="Sous-titre 1">
            <a:extLst>
              <a:ext uri="{FF2B5EF4-FFF2-40B4-BE49-F238E27FC236}">
                <a16:creationId xmlns:a16="http://schemas.microsoft.com/office/drawing/2014/main" id="{A68ABB4C-8ED2-40E4-BA7D-7C1171370481}"/>
              </a:ext>
            </a:extLst>
          </p:cNvPr>
          <p:cNvSpPr>
            <a:spLocks noGrp="1"/>
          </p:cNvSpPr>
          <p:nvPr>
            <p:ph type="subTitle"/>
          </p:nvPr>
        </p:nvSpPr>
        <p:spPr>
          <a:xfrm>
            <a:off x="543412" y="1571392"/>
            <a:ext cx="8057175" cy="4908066"/>
          </a:xfrm>
        </p:spPr>
        <p:txBody>
          <a:bodyPr/>
          <a:lstStyle/>
          <a:p>
            <a:r>
              <a:rPr lang="fr-FR" dirty="0"/>
              <a:t>Une stratégie qui s’appuiera sur une meilleure connaissance des impacts économiques et de la notoriété du parcours</a:t>
            </a:r>
          </a:p>
          <a:p>
            <a:r>
              <a:rPr lang="fr-FR" dirty="0"/>
              <a:t>Garantir la qualité et l’exigence du parcours sur tout le linéaire et dans le temps, dans un contexte d’économie de moyens</a:t>
            </a:r>
          </a:p>
          <a:p>
            <a:r>
              <a:rPr lang="fr-FR" dirty="0"/>
              <a:t>Ancrer encore plus le parcours au regard des enjeux du Parc :</a:t>
            </a:r>
          </a:p>
          <a:p>
            <a:pPr lvl="1"/>
            <a:r>
              <a:rPr lang="fr-FR" dirty="0"/>
              <a:t>Un outil fédérateur qui relie élus, partenaires, habitants…</a:t>
            </a:r>
          </a:p>
          <a:p>
            <a:pPr lvl="1"/>
            <a:r>
              <a:rPr lang="fr-FR" dirty="0"/>
              <a:t>Un moyen de sensibiliser aux patrimoines naturels et culturels du Parc</a:t>
            </a:r>
          </a:p>
          <a:p>
            <a:pPr lvl="1"/>
            <a:r>
              <a:rPr lang="fr-FR" dirty="0"/>
              <a:t>Un levier de développement économique, social et culturel</a:t>
            </a:r>
          </a:p>
        </p:txBody>
      </p:sp>
    </p:spTree>
    <p:extLst>
      <p:ext uri="{BB962C8B-B14F-4D97-AF65-F5344CB8AC3E}">
        <p14:creationId xmlns:p14="http://schemas.microsoft.com/office/powerpoint/2010/main" val="3246446197"/>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p:nvPr>
        </p:nvSpPr>
        <p:spPr>
          <a:xfrm>
            <a:off x="1636848" y="3246733"/>
            <a:ext cx="5635453" cy="364541"/>
          </a:xfrm>
        </p:spPr>
        <p:txBody>
          <a:bodyPr/>
          <a:lstStyle/>
          <a:p>
            <a:pPr lvl="0" algn="ctr"/>
            <a:r>
              <a:rPr lang="fr-FR" sz="2475" b="1" spc="-1" dirty="0">
                <a:solidFill>
                  <a:srgbClr val="FF8840"/>
                </a:solidFill>
                <a:uFill>
                  <a:solidFill>
                    <a:srgbClr val="FFFFFF"/>
                  </a:solidFill>
                </a:uFill>
                <a:latin typeface="HelveticaNeueLT Std Med Cn"/>
                <a:ea typeface="Lucida Sans Unicode"/>
                <a:cs typeface="+mn-cs"/>
              </a:rPr>
              <a:t>La reconquête de la châtaigneraie traditionnelle a 10 ans</a:t>
            </a:r>
          </a:p>
        </p:txBody>
      </p:sp>
      <p:grpSp>
        <p:nvGrpSpPr>
          <p:cNvPr id="2" name="Groupe 9">
            <a:extLst>
              <a:ext uri="{FF2B5EF4-FFF2-40B4-BE49-F238E27FC236}">
                <a16:creationId xmlns:a16="http://schemas.microsoft.com/office/drawing/2014/main" id="{75B422A5-3988-4EA2-8EEA-8B2D950C4CB4}"/>
              </a:ext>
            </a:extLst>
          </p:cNvPr>
          <p:cNvGrpSpPr/>
          <p:nvPr/>
        </p:nvGrpSpPr>
        <p:grpSpPr>
          <a:xfrm>
            <a:off x="3337385" y="1775821"/>
            <a:ext cx="1912367" cy="591737"/>
            <a:chOff x="5634114" y="4697443"/>
            <a:chExt cx="3186358" cy="1051977"/>
          </a:xfrm>
        </p:grpSpPr>
        <p:pic>
          <p:nvPicPr>
            <p:cNvPr id="11" name="Image 10">
              <a:extLst>
                <a:ext uri="{FF2B5EF4-FFF2-40B4-BE49-F238E27FC236}">
                  <a16:creationId xmlns:a16="http://schemas.microsoft.com/office/drawing/2014/main" id="{A4461D27-0B53-4AE5-B479-5BC93FA4B9F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72898" y="4697443"/>
              <a:ext cx="676301" cy="949587"/>
            </a:xfrm>
            <a:prstGeom prst="rect">
              <a:avLst/>
            </a:prstGeom>
          </p:spPr>
        </p:pic>
        <p:pic>
          <p:nvPicPr>
            <p:cNvPr id="12" name="Image 11">
              <a:extLst>
                <a:ext uri="{FF2B5EF4-FFF2-40B4-BE49-F238E27FC236}">
                  <a16:creationId xmlns:a16="http://schemas.microsoft.com/office/drawing/2014/main" id="{1B62527E-650E-445D-8435-4486336A35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72411" y="4736605"/>
              <a:ext cx="548061" cy="910425"/>
            </a:xfrm>
            <a:prstGeom prst="rect">
              <a:avLst/>
            </a:prstGeom>
          </p:spPr>
        </p:pic>
        <p:pic>
          <p:nvPicPr>
            <p:cNvPr id="13" name="Image 12">
              <a:extLst>
                <a:ext uri="{FF2B5EF4-FFF2-40B4-BE49-F238E27FC236}">
                  <a16:creationId xmlns:a16="http://schemas.microsoft.com/office/drawing/2014/main" id="{ECB2665D-0F76-4653-81E5-7809323CA8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34114" y="4697443"/>
              <a:ext cx="1210980" cy="1051977"/>
            </a:xfrm>
            <a:prstGeom prst="rect">
              <a:avLst/>
            </a:prstGeom>
          </p:spPr>
        </p:pic>
      </p:grpSp>
      <p:pic>
        <p:nvPicPr>
          <p:cNvPr id="4" name="Image 3">
            <a:extLst>
              <a:ext uri="{FF2B5EF4-FFF2-40B4-BE49-F238E27FC236}">
                <a16:creationId xmlns:a16="http://schemas.microsoft.com/office/drawing/2014/main" id="{AFA9C3CF-BA42-43A9-B0F7-504038570D3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07035" y="4578508"/>
            <a:ext cx="3242120" cy="421767"/>
          </a:xfrm>
          <a:prstGeom prst="rect">
            <a:avLst/>
          </a:prstGeom>
        </p:spPr>
      </p:pic>
      <p:pic>
        <p:nvPicPr>
          <p:cNvPr id="8" name="Image 7">
            <a:extLst>
              <a:ext uri="{FF2B5EF4-FFF2-40B4-BE49-F238E27FC236}">
                <a16:creationId xmlns:a16="http://schemas.microsoft.com/office/drawing/2014/main" id="{6C36B740-FF1E-4844-ACC1-89378C0B7BA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540338" y="4633478"/>
            <a:ext cx="1053071" cy="316355"/>
          </a:xfrm>
          <a:prstGeom prst="rect">
            <a:avLst/>
          </a:prstGeom>
        </p:spPr>
      </p:pic>
      <p:pic>
        <p:nvPicPr>
          <p:cNvPr id="14" name="Image 13">
            <a:extLst>
              <a:ext uri="{FF2B5EF4-FFF2-40B4-BE49-F238E27FC236}">
                <a16:creationId xmlns:a16="http://schemas.microsoft.com/office/drawing/2014/main" id="{B4039286-E9CD-49D9-97C0-6A5A53D089D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175637" y="4489831"/>
            <a:ext cx="893803" cy="594785"/>
          </a:xfrm>
          <a:prstGeom prst="rect">
            <a:avLst/>
          </a:prstGeom>
        </p:spPr>
      </p:pic>
    </p:spTree>
    <p:extLst>
      <p:ext uri="{BB962C8B-B14F-4D97-AF65-F5344CB8AC3E}">
        <p14:creationId xmlns:p14="http://schemas.microsoft.com/office/powerpoint/2010/main" val="13335481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43608" y="692696"/>
            <a:ext cx="4277133" cy="334707"/>
          </a:xfrm>
          <a:prstGeom prst="rect">
            <a:avLst/>
          </a:prstGeom>
        </p:spPr>
        <p:txBody>
          <a:bodyPr wrap="none">
            <a:spAutoFit/>
          </a:bodyPr>
          <a:lstStyle/>
          <a:p>
            <a:pPr marL="152690"/>
            <a:r>
              <a:rPr lang="fr-FR" sz="1575" b="1" dirty="0">
                <a:solidFill>
                  <a:srgbClr val="F79646"/>
                </a:solidFill>
                <a:latin typeface="HelveticaNeueLT Std Med Cn" panose="020B0606030502030204" pitchFamily="34" charset="0"/>
              </a:rPr>
              <a:t>La reconquête de la châtaigne d’Ardèche</a:t>
            </a:r>
          </a:p>
        </p:txBody>
      </p:sp>
      <p:sp>
        <p:nvSpPr>
          <p:cNvPr id="11" name="ZoneTexte 10"/>
          <p:cNvSpPr txBox="1"/>
          <p:nvPr/>
        </p:nvSpPr>
        <p:spPr>
          <a:xfrm>
            <a:off x="539552" y="1179167"/>
            <a:ext cx="6048672" cy="4953344"/>
          </a:xfrm>
          <a:prstGeom prst="rect">
            <a:avLst/>
          </a:prstGeom>
          <a:noFill/>
        </p:spPr>
        <p:txBody>
          <a:bodyPr wrap="square" rtlCol="0">
            <a:spAutoFit/>
          </a:bodyPr>
          <a:lstStyle/>
          <a:p>
            <a:pPr marL="160727" indent="-160727">
              <a:buFont typeface="Wingdings 3" panose="05040102010807070707" pitchFamily="18" charset="2"/>
              <a:buChar char="¢"/>
            </a:pPr>
            <a:r>
              <a:rPr lang="fr-FR" sz="1600" b="1" dirty="0">
                <a:solidFill>
                  <a:prstClr val="black"/>
                </a:solidFill>
                <a:latin typeface="Calibri Light" panose="020F0302020204030204" pitchFamily="34" charset="0"/>
                <a:cs typeface="Calibri Light" panose="020F0302020204030204" pitchFamily="34" charset="0"/>
              </a:rPr>
              <a:t>Une demande exprimée en 2012 par les opérateurs avals :</a:t>
            </a:r>
          </a:p>
          <a:p>
            <a:pPr marL="150905"/>
            <a:r>
              <a:rPr lang="fr-FR" sz="1600" dirty="0">
                <a:solidFill>
                  <a:prstClr val="black"/>
                </a:solidFill>
                <a:latin typeface="Calibri Light" panose="020F0302020204030204" pitchFamily="34" charset="0"/>
                <a:cs typeface="Calibri Light" panose="020F0302020204030204" pitchFamily="34" charset="0"/>
              </a:rPr>
              <a:t>+ 2000 tonnes de châtaignes/an nécessaires</a:t>
            </a:r>
          </a:p>
          <a:p>
            <a:pPr marL="150905"/>
            <a:endParaRPr lang="fr-FR" sz="1600" dirty="0">
              <a:solidFill>
                <a:prstClr val="black"/>
              </a:solidFill>
              <a:latin typeface="Calibri Light" panose="020F0302020204030204" pitchFamily="34" charset="0"/>
              <a:cs typeface="Calibri Light" panose="020F0302020204030204" pitchFamily="34" charset="0"/>
            </a:endParaRPr>
          </a:p>
          <a:p>
            <a:pPr marL="160727" indent="-160727">
              <a:buFont typeface="Wingdings 3" panose="05040102010807070707" pitchFamily="18" charset="2"/>
              <a:buChar char="¢"/>
            </a:pPr>
            <a:r>
              <a:rPr lang="fr-FR" sz="1600" b="1" dirty="0">
                <a:solidFill>
                  <a:prstClr val="black"/>
                </a:solidFill>
                <a:latin typeface="Calibri Light" panose="020F0302020204030204" pitchFamily="34" charset="0"/>
                <a:cs typeface="Calibri Light" panose="020F0302020204030204" pitchFamily="34" charset="0"/>
              </a:rPr>
              <a:t>Un potentiel économique sous valorisé :</a:t>
            </a:r>
          </a:p>
          <a:p>
            <a:pPr marL="149119"/>
            <a:r>
              <a:rPr lang="fr-FR" sz="1600" dirty="0">
                <a:solidFill>
                  <a:prstClr val="black"/>
                </a:solidFill>
                <a:latin typeface="Calibri Light" panose="020F0302020204030204" pitchFamily="34" charset="0"/>
                <a:cs typeface="Calibri Light" panose="020F0302020204030204" pitchFamily="34" charset="0"/>
              </a:rPr>
              <a:t>35.000 ha de châtaigneraies pour 5.000 ha de vergers entretenus</a:t>
            </a:r>
          </a:p>
          <a:p>
            <a:pPr marL="149119"/>
            <a:r>
              <a:rPr lang="fr-FR" sz="1600" dirty="0">
                <a:solidFill>
                  <a:prstClr val="black"/>
                </a:solidFill>
                <a:latin typeface="Calibri Light" panose="020F0302020204030204" pitchFamily="34" charset="0"/>
                <a:cs typeface="Calibri Light" panose="020F0302020204030204" pitchFamily="34" charset="0"/>
              </a:rPr>
              <a:t>(inventaire 2012)</a:t>
            </a:r>
          </a:p>
          <a:p>
            <a:pPr marL="149119"/>
            <a:endParaRPr lang="fr-FR" sz="1600" dirty="0">
              <a:solidFill>
                <a:prstClr val="black"/>
              </a:solidFill>
              <a:latin typeface="Calibri Light" panose="020F0302020204030204" pitchFamily="34" charset="0"/>
              <a:cs typeface="Calibri Light" panose="020F0302020204030204" pitchFamily="34" charset="0"/>
            </a:endParaRPr>
          </a:p>
          <a:p>
            <a:pPr marL="160727" indent="-160727">
              <a:buFont typeface="Wingdings 3" panose="05040102010807070707" pitchFamily="18" charset="2"/>
              <a:buChar char="¢"/>
            </a:pPr>
            <a:r>
              <a:rPr lang="fr-FR" sz="1600" b="1" dirty="0">
                <a:solidFill>
                  <a:prstClr val="black"/>
                </a:solidFill>
                <a:latin typeface="Calibri Light" panose="020F0302020204030204" pitchFamily="34" charset="0"/>
                <a:cs typeface="Calibri Light" panose="020F0302020204030204" pitchFamily="34" charset="0"/>
              </a:rPr>
              <a:t>La volonté de poursuivre le développement de l’AOC châtaigne d’Ardèche</a:t>
            </a:r>
          </a:p>
          <a:p>
            <a:r>
              <a:rPr lang="fr-FR" sz="1600" b="1" dirty="0">
                <a:solidFill>
                  <a:prstClr val="black"/>
                </a:solidFill>
                <a:latin typeface="Calibri Light" panose="020F0302020204030204" pitchFamily="34" charset="0"/>
                <a:cs typeface="Calibri Light" panose="020F0302020204030204" pitchFamily="34" charset="0"/>
              </a:rPr>
              <a:t>     </a:t>
            </a:r>
            <a:r>
              <a:rPr lang="fr-FR" sz="1600" dirty="0">
                <a:solidFill>
                  <a:prstClr val="black"/>
                </a:solidFill>
                <a:latin typeface="Calibri Light" panose="020F0302020204030204" pitchFamily="34" charset="0"/>
                <a:cs typeface="Calibri Light" panose="020F0302020204030204" pitchFamily="34" charset="0"/>
              </a:rPr>
              <a:t>(puis l’AOP à partir de 2014)</a:t>
            </a:r>
          </a:p>
          <a:p>
            <a:endParaRPr lang="fr-FR" sz="1600" b="1" dirty="0">
              <a:solidFill>
                <a:prstClr val="black"/>
              </a:solidFill>
              <a:latin typeface="Calibri Light" panose="020F0302020204030204" pitchFamily="34" charset="0"/>
              <a:cs typeface="Calibri Light" panose="020F0302020204030204" pitchFamily="34" charset="0"/>
            </a:endParaRPr>
          </a:p>
          <a:p>
            <a:pPr marL="160727" indent="-160727">
              <a:buFont typeface="Wingdings 3" panose="05040102010807070707" pitchFamily="18" charset="2"/>
              <a:buChar char="¢"/>
            </a:pPr>
            <a:r>
              <a:rPr lang="fr-FR" sz="1600" b="1" dirty="0">
                <a:solidFill>
                  <a:prstClr val="black"/>
                </a:solidFill>
                <a:latin typeface="Calibri Light" panose="020F0302020204030204" pitchFamily="34" charset="0"/>
                <a:cs typeface="Calibri Light" panose="020F0302020204030204" pitchFamily="34" charset="0"/>
              </a:rPr>
              <a:t>Une complémentarité fruit/bois</a:t>
            </a:r>
          </a:p>
          <a:p>
            <a:endParaRPr lang="fr-FR" sz="1600" b="1" dirty="0">
              <a:solidFill>
                <a:prstClr val="black"/>
              </a:solidFill>
              <a:latin typeface="Calibri Light" panose="020F0302020204030204" pitchFamily="34" charset="0"/>
              <a:cs typeface="Calibri Light" panose="020F0302020204030204" pitchFamily="34" charset="0"/>
            </a:endParaRPr>
          </a:p>
          <a:p>
            <a:pPr marL="160727" indent="-160727">
              <a:buFont typeface="Wingdings 3" panose="05040102010807070707" pitchFamily="18" charset="2"/>
              <a:buChar char="¢"/>
            </a:pPr>
            <a:r>
              <a:rPr lang="fr-FR" sz="1600" b="1" dirty="0">
                <a:solidFill>
                  <a:prstClr val="black"/>
                </a:solidFill>
                <a:latin typeface="Calibri Light" panose="020F0302020204030204" pitchFamily="34" charset="0"/>
                <a:cs typeface="Calibri Light" panose="020F0302020204030204" pitchFamily="34" charset="0"/>
              </a:rPr>
              <a:t>Un partenariat  exemplaire : </a:t>
            </a:r>
            <a:r>
              <a:rPr lang="fr-FR" sz="1600" dirty="0">
                <a:solidFill>
                  <a:prstClr val="black"/>
                </a:solidFill>
                <a:latin typeface="Calibri Light" panose="020F0302020204030204" pitchFamily="34" charset="0"/>
                <a:cs typeface="Calibri Light" panose="020F0302020204030204" pitchFamily="34" charset="0"/>
              </a:rPr>
              <a:t>Comité interprofessionnel de la châtaigne d'Ardèche, Syndicat de défense de la châtaigne d'Ardèche, Parc naturel  régional des Monts d'Ardèche, Chambre d'Agriculture d’Ardèche.</a:t>
            </a:r>
            <a:endParaRPr lang="fr-FR" sz="1600" b="1" dirty="0">
              <a:solidFill>
                <a:prstClr val="black"/>
              </a:solidFill>
              <a:latin typeface="Calibri Light" panose="020F0302020204030204" pitchFamily="34" charset="0"/>
              <a:cs typeface="Calibri Light" panose="020F0302020204030204" pitchFamily="34" charset="0"/>
            </a:endParaRPr>
          </a:p>
          <a:p>
            <a:pPr marL="160727" indent="-160727">
              <a:buFont typeface="Wingdings 3" panose="05040102010807070707" pitchFamily="18" charset="2"/>
              <a:buChar char="¢"/>
            </a:pPr>
            <a:endParaRPr lang="fr-FR" sz="1125" dirty="0">
              <a:solidFill>
                <a:prstClr val="black"/>
              </a:solidFill>
              <a:latin typeface="Calibri Light" panose="020F0302020204030204" pitchFamily="34" charset="0"/>
            </a:endParaRPr>
          </a:p>
          <a:p>
            <a:endParaRPr lang="fr-FR" sz="1125" dirty="0">
              <a:solidFill>
                <a:prstClr val="black"/>
              </a:solidFill>
              <a:latin typeface="Calibri Light" panose="020F0302020204030204" pitchFamily="34" charset="0"/>
            </a:endParaRPr>
          </a:p>
          <a:p>
            <a:endParaRPr lang="fr-FR" sz="1125" dirty="0">
              <a:solidFill>
                <a:prstClr val="black"/>
              </a:solidFill>
              <a:latin typeface="Calibri Light" panose="020F0302020204030204" pitchFamily="34" charset="0"/>
            </a:endParaRPr>
          </a:p>
          <a:p>
            <a:pPr marL="160727" indent="-160727">
              <a:buFont typeface="Calibri Light" panose="020F0302020204030204" pitchFamily="34" charset="0"/>
              <a:buChar char="‐"/>
            </a:pPr>
            <a:endParaRPr lang="fr-FR" sz="1013" dirty="0">
              <a:solidFill>
                <a:srgbClr val="EEECE1"/>
              </a:solidFill>
              <a:latin typeface="Calibri Light" panose="020F0302020204030204" pitchFamily="34" charset="0"/>
            </a:endParaRPr>
          </a:p>
        </p:txBody>
      </p:sp>
      <p:grpSp>
        <p:nvGrpSpPr>
          <p:cNvPr id="2" name="Groupe 4">
            <a:extLst>
              <a:ext uri="{FF2B5EF4-FFF2-40B4-BE49-F238E27FC236}">
                <a16:creationId xmlns:a16="http://schemas.microsoft.com/office/drawing/2014/main" id="{75B422A5-3988-4EA2-8EEA-8B2D950C4CB4}"/>
              </a:ext>
            </a:extLst>
          </p:cNvPr>
          <p:cNvGrpSpPr/>
          <p:nvPr/>
        </p:nvGrpSpPr>
        <p:grpSpPr>
          <a:xfrm>
            <a:off x="6664782" y="2132856"/>
            <a:ext cx="1912367" cy="591737"/>
            <a:chOff x="5634114" y="4697443"/>
            <a:chExt cx="3186358" cy="1051977"/>
          </a:xfrm>
        </p:grpSpPr>
        <p:pic>
          <p:nvPicPr>
            <p:cNvPr id="6" name="Image 5">
              <a:extLst>
                <a:ext uri="{FF2B5EF4-FFF2-40B4-BE49-F238E27FC236}">
                  <a16:creationId xmlns:a16="http://schemas.microsoft.com/office/drawing/2014/main" id="{A4461D27-0B53-4AE5-B479-5BC93FA4B9F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72898" y="4697443"/>
              <a:ext cx="676301" cy="949587"/>
            </a:xfrm>
            <a:prstGeom prst="rect">
              <a:avLst/>
            </a:prstGeom>
          </p:spPr>
        </p:pic>
        <p:pic>
          <p:nvPicPr>
            <p:cNvPr id="7" name="Image 6">
              <a:extLst>
                <a:ext uri="{FF2B5EF4-FFF2-40B4-BE49-F238E27FC236}">
                  <a16:creationId xmlns:a16="http://schemas.microsoft.com/office/drawing/2014/main" id="{1B62527E-650E-445D-8435-4486336A35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72411" y="4736605"/>
              <a:ext cx="548061" cy="910425"/>
            </a:xfrm>
            <a:prstGeom prst="rect">
              <a:avLst/>
            </a:prstGeom>
          </p:spPr>
        </p:pic>
        <p:pic>
          <p:nvPicPr>
            <p:cNvPr id="8" name="Image 7">
              <a:extLst>
                <a:ext uri="{FF2B5EF4-FFF2-40B4-BE49-F238E27FC236}">
                  <a16:creationId xmlns:a16="http://schemas.microsoft.com/office/drawing/2014/main" id="{ECB2665D-0F76-4653-81E5-7809323CA8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34114" y="4697443"/>
              <a:ext cx="1210980" cy="1051977"/>
            </a:xfrm>
            <a:prstGeom prst="rect">
              <a:avLst/>
            </a:prstGeom>
          </p:spPr>
        </p:pic>
      </p:grpSp>
    </p:spTree>
    <p:extLst>
      <p:ext uri="{BB962C8B-B14F-4D97-AF65-F5344CB8AC3E}">
        <p14:creationId xmlns:p14="http://schemas.microsoft.com/office/powerpoint/2010/main" val="40991519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 name="Diagram 7">
            <a:extLst>
              <a:ext uri="{FF2B5EF4-FFF2-40B4-BE49-F238E27FC236}">
                <a16:creationId xmlns:a16="http://schemas.microsoft.com/office/drawing/2014/main" id="{CAF565D4-FC21-41C1-9130-F925ACBF6F60}"/>
              </a:ext>
            </a:extLst>
          </p:cNvPr>
          <p:cNvGraphicFramePr/>
          <p:nvPr/>
        </p:nvGraphicFramePr>
        <p:xfrm>
          <a:off x="1244500" y="1212398"/>
          <a:ext cx="6427769" cy="30404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41">
            <a:extLst>
              <a:ext uri="{FF2B5EF4-FFF2-40B4-BE49-F238E27FC236}">
                <a16:creationId xmlns:a16="http://schemas.microsoft.com/office/drawing/2014/main" id="{8980FFC9-458E-485A-9276-EA95E270D4C5}"/>
              </a:ext>
            </a:extLst>
          </p:cNvPr>
          <p:cNvGrpSpPr/>
          <p:nvPr/>
        </p:nvGrpSpPr>
        <p:grpSpPr>
          <a:xfrm>
            <a:off x="1277440" y="1665156"/>
            <a:ext cx="550628" cy="950298"/>
            <a:chOff x="2436779" y="4383514"/>
            <a:chExt cx="1025373" cy="1744267"/>
          </a:xfrm>
        </p:grpSpPr>
        <p:cxnSp>
          <p:nvCxnSpPr>
            <p:cNvPr id="27" name="Straight Connector 42">
              <a:extLst>
                <a:ext uri="{FF2B5EF4-FFF2-40B4-BE49-F238E27FC236}">
                  <a16:creationId xmlns:a16="http://schemas.microsoft.com/office/drawing/2014/main" id="{9104A0A2-7EF6-432D-BE54-01346204E26F}"/>
                </a:ext>
              </a:extLst>
            </p:cNvPr>
            <p:cNvCxnSpPr>
              <a:cxnSpLocks/>
            </p:cNvCxnSpPr>
            <p:nvPr/>
          </p:nvCxnSpPr>
          <p:spPr>
            <a:xfrm>
              <a:off x="2942919" y="4851009"/>
              <a:ext cx="6546" cy="1276772"/>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29" name="Oval 44">
              <a:extLst>
                <a:ext uri="{FF2B5EF4-FFF2-40B4-BE49-F238E27FC236}">
                  <a16:creationId xmlns:a16="http://schemas.microsoft.com/office/drawing/2014/main" id="{267AEF94-C94B-495D-AA64-43B9EEB8483A}"/>
                </a:ext>
              </a:extLst>
            </p:cNvPr>
            <p:cNvSpPr/>
            <p:nvPr/>
          </p:nvSpPr>
          <p:spPr>
            <a:xfrm>
              <a:off x="2436779" y="4383514"/>
              <a:ext cx="1025373" cy="412445"/>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ctr"/>
              <a:r>
                <a:rPr lang="en-US" sz="591" dirty="0">
                  <a:solidFill>
                    <a:srgbClr val="C0504D"/>
                  </a:solidFill>
                  <a:latin typeface="Arial"/>
                </a:rPr>
                <a:t>1,50 €/kg</a:t>
              </a:r>
            </a:p>
          </p:txBody>
        </p:sp>
      </p:grpSp>
      <p:grpSp>
        <p:nvGrpSpPr>
          <p:cNvPr id="4" name="Group 47">
            <a:extLst>
              <a:ext uri="{FF2B5EF4-FFF2-40B4-BE49-F238E27FC236}">
                <a16:creationId xmlns:a16="http://schemas.microsoft.com/office/drawing/2014/main" id="{3E024187-63FC-4A1A-9F15-3714BBE2D770}"/>
              </a:ext>
            </a:extLst>
          </p:cNvPr>
          <p:cNvGrpSpPr/>
          <p:nvPr/>
        </p:nvGrpSpPr>
        <p:grpSpPr>
          <a:xfrm>
            <a:off x="1479953" y="3312688"/>
            <a:ext cx="2090381" cy="932181"/>
            <a:chOff x="1038191" y="5111710"/>
            <a:chExt cx="3549980" cy="1711013"/>
          </a:xfrm>
        </p:grpSpPr>
        <p:sp>
          <p:nvSpPr>
            <p:cNvPr id="31" name="TextBox 45">
              <a:extLst>
                <a:ext uri="{FF2B5EF4-FFF2-40B4-BE49-F238E27FC236}">
                  <a16:creationId xmlns:a16="http://schemas.microsoft.com/office/drawing/2014/main" id="{9653875D-9853-48C0-ACD0-5DC0B176E410}"/>
                </a:ext>
              </a:extLst>
            </p:cNvPr>
            <p:cNvSpPr txBox="1"/>
            <p:nvPr/>
          </p:nvSpPr>
          <p:spPr>
            <a:xfrm>
              <a:off x="1038191" y="5111710"/>
              <a:ext cx="3038623" cy="384147"/>
            </a:xfrm>
            <a:prstGeom prst="rect">
              <a:avLst/>
            </a:prstGeom>
            <a:noFill/>
            <a:ln>
              <a:noFill/>
            </a:ln>
          </p:spPr>
          <p:txBody>
            <a:bodyPr wrap="none" rtlCol="0">
              <a:spAutoFit/>
            </a:bodyPr>
            <a:lstStyle/>
            <a:p>
              <a:r>
                <a:rPr lang="en-US" sz="760" b="1" dirty="0">
                  <a:solidFill>
                    <a:srgbClr val="C0504D"/>
                  </a:solidFill>
                  <a:latin typeface="Open Sans" panose="020B0606030504020204" pitchFamily="34" charset="0"/>
                  <a:ea typeface="Open Sans" panose="020B0606030504020204" pitchFamily="34" charset="0"/>
                  <a:cs typeface="Open Sans" panose="020B0606030504020204" pitchFamily="34" charset="0"/>
                </a:rPr>
                <a:t>Phase </a:t>
              </a:r>
              <a:r>
                <a:rPr lang="en-US" sz="760" b="1" dirty="0" err="1">
                  <a:solidFill>
                    <a:srgbClr val="C0504D"/>
                  </a:solidFill>
                  <a:latin typeface="Open Sans" panose="020B0606030504020204" pitchFamily="34" charset="0"/>
                  <a:ea typeface="Open Sans" panose="020B0606030504020204" pitchFamily="34" charset="0"/>
                  <a:cs typeface="Open Sans" panose="020B0606030504020204" pitchFamily="34" charset="0"/>
                </a:rPr>
                <a:t>expérimentale</a:t>
              </a:r>
              <a:r>
                <a:rPr lang="en-US" sz="760" b="1" dirty="0">
                  <a:solidFill>
                    <a:srgbClr val="C0504D"/>
                  </a:solidFill>
                  <a:latin typeface="Open Sans" panose="020B0606030504020204" pitchFamily="34" charset="0"/>
                  <a:ea typeface="Open Sans" panose="020B0606030504020204" pitchFamily="34" charset="0"/>
                  <a:cs typeface="Open Sans" panose="020B0606030504020204" pitchFamily="34" charset="0"/>
                </a:rPr>
                <a:t> (2013-2016)</a:t>
              </a:r>
            </a:p>
          </p:txBody>
        </p:sp>
        <p:sp>
          <p:nvSpPr>
            <p:cNvPr id="32" name="TextBox 46">
              <a:extLst>
                <a:ext uri="{FF2B5EF4-FFF2-40B4-BE49-F238E27FC236}">
                  <a16:creationId xmlns:a16="http://schemas.microsoft.com/office/drawing/2014/main" id="{F76C44A0-C937-496C-9EDB-621C7CD52437}"/>
                </a:ext>
              </a:extLst>
            </p:cNvPr>
            <p:cNvSpPr txBox="1"/>
            <p:nvPr/>
          </p:nvSpPr>
          <p:spPr>
            <a:xfrm>
              <a:off x="1071320" y="5429014"/>
              <a:ext cx="3516851" cy="1393709"/>
            </a:xfrm>
            <a:prstGeom prst="rect">
              <a:avLst/>
            </a:prstGeom>
            <a:noFill/>
            <a:ln>
              <a:noFill/>
            </a:ln>
          </p:spPr>
          <p:txBody>
            <a:bodyPr wrap="square" rtlCol="0">
              <a:spAutoFit/>
            </a:bodyPr>
            <a:lstStyle/>
            <a:p>
              <a:pPr>
                <a:buFont typeface="Arial" panose="020B0604020202020204" pitchFamily="34" charset="0"/>
                <a:buChar char="•"/>
              </a:pPr>
              <a:r>
                <a:rPr lang="fr-FR" sz="619" dirty="0">
                  <a:solidFill>
                    <a:prstClr val="black"/>
                  </a:solidFill>
                  <a:latin typeface="Arial"/>
                </a:rPr>
                <a:t> 200 diagnostics</a:t>
              </a:r>
            </a:p>
            <a:p>
              <a:pPr>
                <a:buFont typeface="Arial" panose="020B0604020202020204" pitchFamily="34" charset="0"/>
                <a:buChar char="•"/>
              </a:pPr>
              <a:r>
                <a:rPr lang="fr-FR" sz="619" dirty="0">
                  <a:solidFill>
                    <a:prstClr val="black"/>
                  </a:solidFill>
                  <a:latin typeface="Arial"/>
                </a:rPr>
                <a:t> Démarches collectives initiées (Aizac, ...)</a:t>
              </a:r>
            </a:p>
            <a:p>
              <a:pPr>
                <a:buFont typeface="Arial" panose="020B0604020202020204" pitchFamily="34" charset="0"/>
                <a:buChar char="•"/>
              </a:pPr>
              <a:r>
                <a:rPr lang="fr-FR" sz="619" dirty="0">
                  <a:solidFill>
                    <a:prstClr val="black"/>
                  </a:solidFill>
                  <a:latin typeface="Arial"/>
                </a:rPr>
                <a:t> 8737 châtaigniers élagués / 900 châtaigniers réouverts</a:t>
              </a:r>
            </a:p>
            <a:p>
              <a:pPr>
                <a:buFont typeface="Arial" panose="020B0604020202020204" pitchFamily="34" charset="0"/>
                <a:buChar char="•"/>
              </a:pPr>
              <a:r>
                <a:rPr lang="fr-FR" sz="619" dirty="0">
                  <a:solidFill>
                    <a:prstClr val="black"/>
                  </a:solidFill>
                  <a:latin typeface="Arial"/>
                </a:rPr>
                <a:t> 0,5 M€ HT de travaux d’investissement</a:t>
              </a:r>
            </a:p>
            <a:p>
              <a:pPr>
                <a:buFont typeface="Arial" panose="020B0604020202020204" pitchFamily="34" charset="0"/>
                <a:buChar char="•"/>
              </a:pPr>
              <a:r>
                <a:rPr lang="fr-FR" sz="619" dirty="0">
                  <a:solidFill>
                    <a:prstClr val="black"/>
                  </a:solidFill>
                  <a:latin typeface="Arial"/>
                </a:rPr>
                <a:t> Un signe AOP Châtaigne d’Ardèche en 2014</a:t>
              </a:r>
            </a:p>
            <a:p>
              <a:pPr>
                <a:buFont typeface="Arial" panose="020B0604020202020204" pitchFamily="34" charset="0"/>
                <a:buChar char="•"/>
              </a:pPr>
              <a:r>
                <a:rPr lang="fr-FR" sz="619" dirty="0">
                  <a:solidFill>
                    <a:prstClr val="black"/>
                  </a:solidFill>
                  <a:latin typeface="Arial"/>
                </a:rPr>
                <a:t> Environ 250 tonnes supplémentaires</a:t>
              </a:r>
            </a:p>
          </p:txBody>
        </p:sp>
      </p:grpSp>
      <p:grpSp>
        <p:nvGrpSpPr>
          <p:cNvPr id="6" name="Group 48">
            <a:extLst>
              <a:ext uri="{FF2B5EF4-FFF2-40B4-BE49-F238E27FC236}">
                <a16:creationId xmlns:a16="http://schemas.microsoft.com/office/drawing/2014/main" id="{28D7DFB5-F491-41D3-9B5E-250EE33128B2}"/>
              </a:ext>
            </a:extLst>
          </p:cNvPr>
          <p:cNvGrpSpPr/>
          <p:nvPr/>
        </p:nvGrpSpPr>
        <p:grpSpPr>
          <a:xfrm>
            <a:off x="3766003" y="3309635"/>
            <a:ext cx="2549822" cy="1503875"/>
            <a:chOff x="1071320" y="5111712"/>
            <a:chExt cx="4345380" cy="2760355"/>
          </a:xfrm>
        </p:grpSpPr>
        <p:sp>
          <p:nvSpPr>
            <p:cNvPr id="34" name="TextBox 49">
              <a:extLst>
                <a:ext uri="{FF2B5EF4-FFF2-40B4-BE49-F238E27FC236}">
                  <a16:creationId xmlns:a16="http://schemas.microsoft.com/office/drawing/2014/main" id="{B1210F86-08E7-4634-A01E-0FCA83DDE3DE}"/>
                </a:ext>
              </a:extLst>
            </p:cNvPr>
            <p:cNvSpPr txBox="1"/>
            <p:nvPr/>
          </p:nvSpPr>
          <p:spPr>
            <a:xfrm>
              <a:off x="1071320" y="5111712"/>
              <a:ext cx="4207552" cy="384147"/>
            </a:xfrm>
            <a:prstGeom prst="rect">
              <a:avLst/>
            </a:prstGeom>
            <a:noFill/>
          </p:spPr>
          <p:txBody>
            <a:bodyPr wrap="none" rtlCol="0">
              <a:spAutoFit/>
            </a:bodyPr>
            <a:lstStyle/>
            <a:p>
              <a:r>
                <a:rPr lang="en-US" sz="760" b="1" dirty="0">
                  <a:solidFill>
                    <a:srgbClr val="27AE61"/>
                  </a:solidFill>
                  <a:latin typeface="Open Sans" panose="020B0606030504020204" pitchFamily="34" charset="0"/>
                  <a:ea typeface="Open Sans" panose="020B0606030504020204" pitchFamily="34" charset="0"/>
                  <a:cs typeface="Open Sans" panose="020B0606030504020204" pitchFamily="34" charset="0"/>
                </a:rPr>
                <a:t>Plan </a:t>
              </a:r>
              <a:r>
                <a:rPr lang="en-US" sz="760" b="1" dirty="0" err="1">
                  <a:solidFill>
                    <a:srgbClr val="27AE61"/>
                  </a:solidFill>
                  <a:latin typeface="Open Sans" panose="020B0606030504020204" pitchFamily="34" charset="0"/>
                  <a:ea typeface="Open Sans" panose="020B0606030504020204" pitchFamily="34" charset="0"/>
                  <a:cs typeface="Open Sans" panose="020B0606030504020204" pitchFamily="34" charset="0"/>
                </a:rPr>
                <a:t>châtaigneraies</a:t>
              </a:r>
              <a:r>
                <a:rPr lang="en-US" sz="760" b="1" dirty="0">
                  <a:solidFill>
                    <a:srgbClr val="27AE61"/>
                  </a:solidFill>
                  <a:latin typeface="Open Sans" panose="020B0606030504020204" pitchFamily="34" charset="0"/>
                  <a:ea typeface="Open Sans" panose="020B0606030504020204" pitchFamily="34" charset="0"/>
                  <a:cs typeface="Open Sans" panose="020B0606030504020204" pitchFamily="34" charset="0"/>
                </a:rPr>
                <a:t> </a:t>
              </a:r>
              <a:r>
                <a:rPr lang="en-US" sz="760" b="1" dirty="0" err="1">
                  <a:solidFill>
                    <a:srgbClr val="27AE61"/>
                  </a:solidFill>
                  <a:latin typeface="Open Sans" panose="020B0606030504020204" pitchFamily="34" charset="0"/>
                  <a:ea typeface="Open Sans" panose="020B0606030504020204" pitchFamily="34" charset="0"/>
                  <a:cs typeface="Open Sans" panose="020B0606030504020204" pitchFamily="34" charset="0"/>
                </a:rPr>
                <a:t>traditionnelles</a:t>
              </a:r>
              <a:r>
                <a:rPr lang="en-US" sz="760" b="1" dirty="0">
                  <a:solidFill>
                    <a:srgbClr val="27AE61"/>
                  </a:solidFill>
                  <a:latin typeface="Open Sans" panose="020B0606030504020204" pitchFamily="34" charset="0"/>
                  <a:ea typeface="Open Sans" panose="020B0606030504020204" pitchFamily="34" charset="0"/>
                  <a:cs typeface="Open Sans" panose="020B0606030504020204" pitchFamily="34" charset="0"/>
                </a:rPr>
                <a:t> (2017-2022)</a:t>
              </a:r>
            </a:p>
          </p:txBody>
        </p:sp>
        <p:sp>
          <p:nvSpPr>
            <p:cNvPr id="35" name="TextBox 50">
              <a:extLst>
                <a:ext uri="{FF2B5EF4-FFF2-40B4-BE49-F238E27FC236}">
                  <a16:creationId xmlns:a16="http://schemas.microsoft.com/office/drawing/2014/main" id="{59D73C9E-53D6-41F5-8550-4FAE267CDFEE}"/>
                </a:ext>
              </a:extLst>
            </p:cNvPr>
            <p:cNvSpPr txBox="1"/>
            <p:nvPr/>
          </p:nvSpPr>
          <p:spPr>
            <a:xfrm>
              <a:off x="1071320" y="5429014"/>
              <a:ext cx="4345380" cy="2443053"/>
            </a:xfrm>
            <a:prstGeom prst="rect">
              <a:avLst/>
            </a:prstGeom>
            <a:noFill/>
          </p:spPr>
          <p:txBody>
            <a:bodyPr wrap="square" rtlCol="0">
              <a:spAutoFit/>
            </a:bodyPr>
            <a:lstStyle/>
            <a:p>
              <a:pPr>
                <a:buFont typeface="Arial" panose="020B0604020202020204" pitchFamily="34" charset="0"/>
                <a:buChar char="•"/>
              </a:pPr>
              <a:r>
                <a:rPr lang="fr-FR" sz="619" dirty="0">
                  <a:solidFill>
                    <a:srgbClr val="333333"/>
                  </a:solidFill>
                  <a:latin typeface="Arial"/>
                </a:rPr>
                <a:t> 350 diagnostics</a:t>
              </a:r>
            </a:p>
            <a:p>
              <a:pPr>
                <a:buFont typeface="Arial" panose="020B0604020202020204" pitchFamily="34" charset="0"/>
                <a:buChar char="•"/>
              </a:pPr>
              <a:r>
                <a:rPr lang="fr-FR" sz="619" dirty="0">
                  <a:solidFill>
                    <a:srgbClr val="333333"/>
                  </a:solidFill>
                  <a:latin typeface="Arial"/>
                </a:rPr>
                <a:t> 314 dossiers (Ardèche) + 30 dossiers (Cantal)</a:t>
              </a:r>
            </a:p>
            <a:p>
              <a:pPr>
                <a:buFont typeface="Arial" panose="020B0604020202020204" pitchFamily="34" charset="0"/>
                <a:buChar char="•"/>
              </a:pPr>
              <a:r>
                <a:rPr lang="fr-FR" sz="619" dirty="0">
                  <a:solidFill>
                    <a:srgbClr val="333333"/>
                  </a:solidFill>
                  <a:latin typeface="Arial"/>
                </a:rPr>
                <a:t> Animation foncière amplifiée (Juvinas, Beaumont, Mayres, ...)</a:t>
              </a:r>
            </a:p>
            <a:p>
              <a:pPr>
                <a:buFont typeface="Arial" panose="020B0604020202020204" pitchFamily="34" charset="0"/>
                <a:buChar char="•"/>
              </a:pPr>
              <a:r>
                <a:rPr lang="fr-FR" sz="619" dirty="0">
                  <a:solidFill>
                    <a:srgbClr val="333333"/>
                  </a:solidFill>
                  <a:latin typeface="Arial"/>
                </a:rPr>
                <a:t> 6 km de piste dans des vergers enclavés et abandonnés - 50 T</a:t>
              </a:r>
            </a:p>
            <a:p>
              <a:pPr>
                <a:buFont typeface="Arial" panose="020B0604020202020204" pitchFamily="34" charset="0"/>
                <a:buChar char="•"/>
              </a:pPr>
              <a:r>
                <a:rPr lang="fr-FR" sz="619" dirty="0">
                  <a:solidFill>
                    <a:srgbClr val="333333"/>
                  </a:solidFill>
                  <a:latin typeface="Arial"/>
                </a:rPr>
                <a:t> 2,5 M€ HT de travaux d’investissement</a:t>
              </a:r>
            </a:p>
            <a:p>
              <a:pPr>
                <a:buFont typeface="Arial" panose="020B0604020202020204" pitchFamily="34" charset="0"/>
                <a:buChar char="•"/>
              </a:pPr>
              <a:r>
                <a:rPr lang="fr-FR" sz="619" dirty="0">
                  <a:solidFill>
                    <a:srgbClr val="333333"/>
                  </a:solidFill>
                  <a:latin typeface="Arial"/>
                </a:rPr>
                <a:t> 12 293 châtaigniers élagués / 5 870 châtaigniers réhabilités</a:t>
              </a:r>
            </a:p>
            <a:p>
              <a:pPr>
                <a:buFont typeface="Arial" panose="020B0604020202020204" pitchFamily="34" charset="0"/>
                <a:buChar char="•"/>
              </a:pPr>
              <a:r>
                <a:rPr lang="fr-FR" sz="619" dirty="0">
                  <a:solidFill>
                    <a:srgbClr val="333333"/>
                  </a:solidFill>
                  <a:latin typeface="Arial"/>
                </a:rPr>
                <a:t> 3 481 châtaigniers greffées / 5 141 châtaigniers plantés</a:t>
              </a:r>
            </a:p>
            <a:p>
              <a:pPr>
                <a:buFont typeface="Arial" panose="020B0604020202020204" pitchFamily="34" charset="0"/>
                <a:buChar char="•"/>
              </a:pPr>
              <a:r>
                <a:rPr lang="fr-FR" sz="619" dirty="0">
                  <a:solidFill>
                    <a:srgbClr val="333333"/>
                  </a:solidFill>
                  <a:latin typeface="Arial"/>
                </a:rPr>
                <a:t> 11 700 baguettes de greffons et plus de 6000 plants vendus</a:t>
              </a:r>
            </a:p>
            <a:p>
              <a:pPr>
                <a:buFont typeface="Arial" panose="020B0604020202020204" pitchFamily="34" charset="0"/>
                <a:buChar char="•"/>
              </a:pPr>
              <a:r>
                <a:rPr lang="fr-FR" sz="619" dirty="0">
                  <a:solidFill>
                    <a:srgbClr val="333333"/>
                  </a:solidFill>
                  <a:latin typeface="Arial"/>
                </a:rPr>
                <a:t> Plus de 550 tonnes supplémentaires</a:t>
              </a:r>
            </a:p>
            <a:p>
              <a:pPr>
                <a:buFont typeface="Arial" panose="020B0604020202020204" pitchFamily="34" charset="0"/>
                <a:buChar char="•"/>
              </a:pPr>
              <a:r>
                <a:rPr lang="fr-FR" sz="619" dirty="0">
                  <a:solidFill>
                    <a:srgbClr val="333333"/>
                  </a:solidFill>
                  <a:latin typeface="Arial"/>
                </a:rPr>
                <a:t> 373 adhérents en AOP – 74 500 arbres – un potentiel de 2000 T</a:t>
              </a:r>
            </a:p>
            <a:p>
              <a:pPr>
                <a:buFont typeface="Arial" panose="020B0604020202020204" pitchFamily="34" charset="0"/>
                <a:buChar char="•"/>
              </a:pPr>
              <a:endParaRPr lang="fr-FR" sz="619" dirty="0">
                <a:solidFill>
                  <a:srgbClr val="333333"/>
                </a:solidFill>
                <a:latin typeface="Arial"/>
              </a:endParaRPr>
            </a:p>
            <a:p>
              <a:pPr>
                <a:buFont typeface="Arial" panose="020B0604020202020204" pitchFamily="34" charset="0"/>
                <a:buChar char="•"/>
              </a:pPr>
              <a:r>
                <a:rPr lang="fr-FR" sz="619" dirty="0">
                  <a:solidFill>
                    <a:srgbClr val="333333"/>
                  </a:solidFill>
                  <a:latin typeface="Arial"/>
                </a:rPr>
                <a:t> Animation sur de nouveaux enjeux (changement climatique, rôle de la matière organique, sylviculture du châtaignier …)</a:t>
              </a:r>
            </a:p>
          </p:txBody>
        </p:sp>
      </p:grpSp>
      <p:grpSp>
        <p:nvGrpSpPr>
          <p:cNvPr id="9" name="Group 51">
            <a:extLst>
              <a:ext uri="{FF2B5EF4-FFF2-40B4-BE49-F238E27FC236}">
                <a16:creationId xmlns:a16="http://schemas.microsoft.com/office/drawing/2014/main" id="{298CA804-3F0C-4713-B3D2-E39E5BDDC27B}"/>
              </a:ext>
            </a:extLst>
          </p:cNvPr>
          <p:cNvGrpSpPr/>
          <p:nvPr/>
        </p:nvGrpSpPr>
        <p:grpSpPr>
          <a:xfrm>
            <a:off x="6556804" y="3324432"/>
            <a:ext cx="1298993" cy="1122747"/>
            <a:chOff x="1071320" y="5111713"/>
            <a:chExt cx="2048619" cy="2060800"/>
          </a:xfrm>
        </p:grpSpPr>
        <p:sp>
          <p:nvSpPr>
            <p:cNvPr id="37" name="TextBox 52">
              <a:extLst>
                <a:ext uri="{FF2B5EF4-FFF2-40B4-BE49-F238E27FC236}">
                  <a16:creationId xmlns:a16="http://schemas.microsoft.com/office/drawing/2014/main" id="{11666D01-4184-490F-9320-B05ABA2158D9}"/>
                </a:ext>
              </a:extLst>
            </p:cNvPr>
            <p:cNvSpPr txBox="1"/>
            <p:nvPr/>
          </p:nvSpPr>
          <p:spPr>
            <a:xfrm>
              <a:off x="1071320" y="5111713"/>
              <a:ext cx="1964814" cy="384148"/>
            </a:xfrm>
            <a:prstGeom prst="rect">
              <a:avLst/>
            </a:prstGeom>
            <a:noFill/>
          </p:spPr>
          <p:txBody>
            <a:bodyPr wrap="none" rtlCol="0">
              <a:spAutoFit/>
            </a:bodyPr>
            <a:lstStyle/>
            <a:p>
              <a:r>
                <a:rPr lang="en-US" sz="760" b="1" dirty="0" err="1">
                  <a:solidFill>
                    <a:srgbClr val="4F81BD"/>
                  </a:solidFill>
                  <a:latin typeface="Open Sans" panose="020B0606030504020204" pitchFamily="34" charset="0"/>
                  <a:ea typeface="Open Sans" panose="020B0606030504020204" pitchFamily="34" charset="0"/>
                  <a:cs typeface="Open Sans" panose="020B0606030504020204" pitchFamily="34" charset="0"/>
                </a:rPr>
                <a:t>Vers</a:t>
              </a:r>
              <a:r>
                <a:rPr lang="en-US" sz="760" b="1" dirty="0">
                  <a:solidFill>
                    <a:srgbClr val="4F81BD"/>
                  </a:solidFill>
                  <a:latin typeface="Open Sans" panose="020B0606030504020204" pitchFamily="34" charset="0"/>
                  <a:ea typeface="Open Sans" panose="020B0606030504020204" pitchFamily="34" charset="0"/>
                  <a:cs typeface="Open Sans" panose="020B0606030504020204" pitchFamily="34" charset="0"/>
                </a:rPr>
                <a:t> un nouveau plan</a:t>
              </a:r>
            </a:p>
          </p:txBody>
        </p:sp>
        <p:sp>
          <p:nvSpPr>
            <p:cNvPr id="38" name="TextBox 53">
              <a:extLst>
                <a:ext uri="{FF2B5EF4-FFF2-40B4-BE49-F238E27FC236}">
                  <a16:creationId xmlns:a16="http://schemas.microsoft.com/office/drawing/2014/main" id="{CCFDB70D-4861-49E7-AA7A-FAAD921F5596}"/>
                </a:ext>
              </a:extLst>
            </p:cNvPr>
            <p:cNvSpPr txBox="1"/>
            <p:nvPr/>
          </p:nvSpPr>
          <p:spPr>
            <a:xfrm>
              <a:off x="1071320" y="5429019"/>
              <a:ext cx="2048619" cy="1743494"/>
            </a:xfrm>
            <a:prstGeom prst="rect">
              <a:avLst/>
            </a:prstGeom>
            <a:noFill/>
          </p:spPr>
          <p:txBody>
            <a:bodyPr wrap="square" rtlCol="0">
              <a:spAutoFit/>
            </a:bodyPr>
            <a:lstStyle/>
            <a:p>
              <a:pPr>
                <a:buFont typeface="Arial" panose="020B0604020202020204" pitchFamily="34" charset="0"/>
                <a:buChar char="•"/>
              </a:pPr>
              <a:r>
                <a:rPr lang="fr-FR" sz="619" dirty="0">
                  <a:solidFill>
                    <a:srgbClr val="333333"/>
                  </a:solidFill>
                  <a:latin typeface="Arial"/>
                </a:rPr>
                <a:t>  Rénovation</a:t>
              </a:r>
            </a:p>
            <a:p>
              <a:pPr>
                <a:buFont typeface="Arial" panose="020B0604020202020204" pitchFamily="34" charset="0"/>
                <a:buChar char="•"/>
              </a:pPr>
              <a:r>
                <a:rPr lang="fr-FR" sz="619" dirty="0">
                  <a:solidFill>
                    <a:srgbClr val="333333"/>
                  </a:solidFill>
                  <a:latin typeface="Arial"/>
                </a:rPr>
                <a:t> Création de nouveaux vergers</a:t>
              </a:r>
            </a:p>
            <a:p>
              <a:pPr>
                <a:buFont typeface="Arial" panose="020B0604020202020204" pitchFamily="34" charset="0"/>
                <a:buChar char="•"/>
              </a:pPr>
              <a:r>
                <a:rPr lang="fr-FR" sz="619" dirty="0">
                  <a:solidFill>
                    <a:srgbClr val="333333"/>
                  </a:solidFill>
                  <a:latin typeface="Arial"/>
                </a:rPr>
                <a:t> Accès aux vergers</a:t>
              </a:r>
            </a:p>
            <a:p>
              <a:pPr>
                <a:buFont typeface="Arial" panose="020B0604020202020204" pitchFamily="34" charset="0"/>
                <a:buChar char="•"/>
              </a:pPr>
              <a:r>
                <a:rPr lang="fr-FR" sz="619" dirty="0">
                  <a:solidFill>
                    <a:srgbClr val="333333"/>
                  </a:solidFill>
                  <a:latin typeface="Arial"/>
                </a:rPr>
                <a:t>  Adaptation des vergers au changement climatique</a:t>
              </a:r>
            </a:p>
            <a:p>
              <a:pPr>
                <a:buFont typeface="Arial" panose="020B0604020202020204" pitchFamily="34" charset="0"/>
                <a:buChar char="•"/>
              </a:pPr>
              <a:r>
                <a:rPr lang="fr-FR" sz="619" dirty="0">
                  <a:solidFill>
                    <a:srgbClr val="333333"/>
                  </a:solidFill>
                  <a:latin typeface="Arial"/>
                </a:rPr>
                <a:t>Multiplication et production de plants résistants à l’encre</a:t>
              </a:r>
            </a:p>
            <a:p>
              <a:pPr>
                <a:buFont typeface="Arial" panose="020B0604020202020204" pitchFamily="34" charset="0"/>
                <a:buChar char="•"/>
              </a:pPr>
              <a:r>
                <a:rPr lang="fr-FR" sz="619" dirty="0">
                  <a:solidFill>
                    <a:srgbClr val="333333"/>
                  </a:solidFill>
                  <a:latin typeface="Arial"/>
                </a:rPr>
                <a:t> Création de 2 vergers : expérimental et conservatoire</a:t>
              </a:r>
            </a:p>
          </p:txBody>
        </p:sp>
      </p:grpSp>
      <p:sp>
        <p:nvSpPr>
          <p:cNvPr id="73" name="Oval 44">
            <a:extLst>
              <a:ext uri="{FF2B5EF4-FFF2-40B4-BE49-F238E27FC236}">
                <a16:creationId xmlns:a16="http://schemas.microsoft.com/office/drawing/2014/main" id="{DF96005B-1687-4816-94B9-DC78BCD95A1A}"/>
              </a:ext>
            </a:extLst>
          </p:cNvPr>
          <p:cNvSpPr/>
          <p:nvPr/>
        </p:nvSpPr>
        <p:spPr>
          <a:xfrm>
            <a:off x="4440609" y="2282839"/>
            <a:ext cx="496303" cy="224705"/>
          </a:xfrm>
          <a:prstGeom prst="ellipse">
            <a:avLst/>
          </a:prstGeom>
          <a:solidFill>
            <a:schemeClr val="bg1"/>
          </a:solidFill>
          <a:ln w="28575">
            <a:solidFill>
              <a:srgbClr val="27AE6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ctr"/>
            <a:r>
              <a:rPr lang="en-US" sz="591" dirty="0">
                <a:solidFill>
                  <a:srgbClr val="27AE61"/>
                </a:solidFill>
                <a:latin typeface="Arial"/>
              </a:rPr>
              <a:t>GRELE</a:t>
            </a:r>
          </a:p>
        </p:txBody>
      </p:sp>
      <p:sp>
        <p:nvSpPr>
          <p:cNvPr id="84" name="Flèche : double flèche horizontale 83">
            <a:extLst>
              <a:ext uri="{FF2B5EF4-FFF2-40B4-BE49-F238E27FC236}">
                <a16:creationId xmlns:a16="http://schemas.microsoft.com/office/drawing/2014/main" id="{EDFA0314-47DF-420A-A08B-BA02BF107FDC}"/>
              </a:ext>
            </a:extLst>
          </p:cNvPr>
          <p:cNvSpPr/>
          <p:nvPr/>
        </p:nvSpPr>
        <p:spPr>
          <a:xfrm>
            <a:off x="1273925" y="2978092"/>
            <a:ext cx="2159132" cy="242804"/>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solidFill>
                <a:prstClr val="white"/>
              </a:solidFill>
              <a:latin typeface="Arial"/>
            </a:endParaRPr>
          </a:p>
        </p:txBody>
      </p:sp>
      <p:sp>
        <p:nvSpPr>
          <p:cNvPr id="93" name="Flèche : double flèche horizontale 92">
            <a:extLst>
              <a:ext uri="{FF2B5EF4-FFF2-40B4-BE49-F238E27FC236}">
                <a16:creationId xmlns:a16="http://schemas.microsoft.com/office/drawing/2014/main" id="{CE02620C-5DB7-46A1-8C5F-2B2CEC9012AC}"/>
              </a:ext>
            </a:extLst>
          </p:cNvPr>
          <p:cNvSpPr/>
          <p:nvPr/>
        </p:nvSpPr>
        <p:spPr>
          <a:xfrm>
            <a:off x="3449540" y="2978092"/>
            <a:ext cx="3080394" cy="242804"/>
          </a:xfrm>
          <a:prstGeom prst="leftRightArrow">
            <a:avLst/>
          </a:prstGeom>
          <a:solidFill>
            <a:srgbClr val="27AE61"/>
          </a:solidFill>
          <a:ln>
            <a:solidFill>
              <a:srgbClr val="27AE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solidFill>
                <a:prstClr val="white"/>
              </a:solidFill>
              <a:latin typeface="Arial"/>
            </a:endParaRPr>
          </a:p>
        </p:txBody>
      </p:sp>
      <p:sp>
        <p:nvSpPr>
          <p:cNvPr id="94" name="Flèche : double flèche horizontale 93">
            <a:extLst>
              <a:ext uri="{FF2B5EF4-FFF2-40B4-BE49-F238E27FC236}">
                <a16:creationId xmlns:a16="http://schemas.microsoft.com/office/drawing/2014/main" id="{04DBA702-F6AC-4CA3-822B-57BC2CAA260B}"/>
              </a:ext>
            </a:extLst>
          </p:cNvPr>
          <p:cNvSpPr/>
          <p:nvPr/>
        </p:nvSpPr>
        <p:spPr>
          <a:xfrm>
            <a:off x="6546425" y="2978092"/>
            <a:ext cx="1155269" cy="242804"/>
          </a:xfrm>
          <a:prstGeom prst="left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solidFill>
                <a:prstClr val="white"/>
              </a:solidFill>
              <a:latin typeface="Arial"/>
            </a:endParaRPr>
          </a:p>
        </p:txBody>
      </p:sp>
      <p:grpSp>
        <p:nvGrpSpPr>
          <p:cNvPr id="10" name="Group 41">
            <a:extLst>
              <a:ext uri="{FF2B5EF4-FFF2-40B4-BE49-F238E27FC236}">
                <a16:creationId xmlns:a16="http://schemas.microsoft.com/office/drawing/2014/main" id="{36BF669F-52C6-4CF8-BC2B-A7376BF4612B}"/>
              </a:ext>
            </a:extLst>
          </p:cNvPr>
          <p:cNvGrpSpPr/>
          <p:nvPr/>
        </p:nvGrpSpPr>
        <p:grpSpPr>
          <a:xfrm>
            <a:off x="4965728" y="1630779"/>
            <a:ext cx="550628" cy="1002585"/>
            <a:chOff x="2449578" y="4320382"/>
            <a:chExt cx="1025373" cy="1960472"/>
          </a:xfrm>
        </p:grpSpPr>
        <p:cxnSp>
          <p:nvCxnSpPr>
            <p:cNvPr id="60" name="Straight Connector 42">
              <a:extLst>
                <a:ext uri="{FF2B5EF4-FFF2-40B4-BE49-F238E27FC236}">
                  <a16:creationId xmlns:a16="http://schemas.microsoft.com/office/drawing/2014/main" id="{5F50090F-39D1-498C-8830-F6FCB9D1682B}"/>
                </a:ext>
              </a:extLst>
            </p:cNvPr>
            <p:cNvCxnSpPr>
              <a:cxnSpLocks/>
            </p:cNvCxnSpPr>
            <p:nvPr/>
          </p:nvCxnSpPr>
          <p:spPr>
            <a:xfrm>
              <a:off x="2966721" y="4366717"/>
              <a:ext cx="0" cy="1914137"/>
            </a:xfrm>
            <a:prstGeom prst="line">
              <a:avLst/>
            </a:prstGeom>
            <a:ln>
              <a:solidFill>
                <a:srgbClr val="27AE61"/>
              </a:solidFill>
              <a:prstDash val="dash"/>
            </a:ln>
          </p:spPr>
          <p:style>
            <a:lnRef idx="1">
              <a:schemeClr val="accent1"/>
            </a:lnRef>
            <a:fillRef idx="0">
              <a:schemeClr val="accent1"/>
            </a:fillRef>
            <a:effectRef idx="0">
              <a:schemeClr val="accent1"/>
            </a:effectRef>
            <a:fontRef idx="minor">
              <a:schemeClr val="tx1"/>
            </a:fontRef>
          </p:style>
        </p:cxnSp>
        <p:sp>
          <p:nvSpPr>
            <p:cNvPr id="62" name="Oval 44">
              <a:extLst>
                <a:ext uri="{FF2B5EF4-FFF2-40B4-BE49-F238E27FC236}">
                  <a16:creationId xmlns:a16="http://schemas.microsoft.com/office/drawing/2014/main" id="{AD8BC708-17E7-4208-881F-2F5C67433BAF}"/>
                </a:ext>
              </a:extLst>
            </p:cNvPr>
            <p:cNvSpPr/>
            <p:nvPr/>
          </p:nvSpPr>
          <p:spPr>
            <a:xfrm>
              <a:off x="2449578" y="4320382"/>
              <a:ext cx="1025373" cy="412445"/>
            </a:xfrm>
            <a:prstGeom prst="ellipse">
              <a:avLst/>
            </a:prstGeom>
            <a:solidFill>
              <a:schemeClr val="bg1"/>
            </a:solidFill>
            <a:ln w="28575">
              <a:solidFill>
                <a:srgbClr val="27AE6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ctr"/>
              <a:r>
                <a:rPr lang="en-US" sz="591" dirty="0">
                  <a:solidFill>
                    <a:srgbClr val="27AE61"/>
                  </a:solidFill>
                  <a:latin typeface="Arial"/>
                </a:rPr>
                <a:t>1,86 €/kg</a:t>
              </a:r>
            </a:p>
          </p:txBody>
        </p:sp>
      </p:grpSp>
      <p:grpSp>
        <p:nvGrpSpPr>
          <p:cNvPr id="12" name="Group 22">
            <a:extLst>
              <a:ext uri="{FF2B5EF4-FFF2-40B4-BE49-F238E27FC236}">
                <a16:creationId xmlns:a16="http://schemas.microsoft.com/office/drawing/2014/main" id="{232A5528-6763-4A3B-B99F-61866E87C545}"/>
              </a:ext>
            </a:extLst>
          </p:cNvPr>
          <p:cNvGrpSpPr/>
          <p:nvPr/>
        </p:nvGrpSpPr>
        <p:grpSpPr>
          <a:xfrm>
            <a:off x="1857495" y="1588891"/>
            <a:ext cx="425353" cy="1019132"/>
            <a:chOff x="2565203" y="4704634"/>
            <a:chExt cx="792088" cy="1870612"/>
          </a:xfrm>
        </p:grpSpPr>
        <p:cxnSp>
          <p:nvCxnSpPr>
            <p:cNvPr id="11" name="Straight Connector 14">
              <a:extLst>
                <a:ext uri="{FF2B5EF4-FFF2-40B4-BE49-F238E27FC236}">
                  <a16:creationId xmlns:a16="http://schemas.microsoft.com/office/drawing/2014/main" id="{7C026FE3-846D-41F9-8C55-5F14A6D71601}"/>
                </a:ext>
              </a:extLst>
            </p:cNvPr>
            <p:cNvCxnSpPr>
              <a:cxnSpLocks/>
              <a:stCxn id="13" idx="4"/>
            </p:cNvCxnSpPr>
            <p:nvPr/>
          </p:nvCxnSpPr>
          <p:spPr>
            <a:xfrm flipH="1">
              <a:off x="2961246" y="5496722"/>
              <a:ext cx="1" cy="1078524"/>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13" name="Oval 21">
              <a:extLst>
                <a:ext uri="{FF2B5EF4-FFF2-40B4-BE49-F238E27FC236}">
                  <a16:creationId xmlns:a16="http://schemas.microsoft.com/office/drawing/2014/main" id="{7E5D407B-A90C-43D1-8F71-3FA8C240094F}"/>
                </a:ext>
              </a:extLst>
            </p:cNvPr>
            <p:cNvSpPr/>
            <p:nvPr/>
          </p:nvSpPr>
          <p:spPr>
            <a:xfrm>
              <a:off x="2565203" y="4704634"/>
              <a:ext cx="792088" cy="792088"/>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ctr"/>
              <a:endParaRPr lang="en-US" sz="1688" dirty="0">
                <a:solidFill>
                  <a:srgbClr val="C0504D"/>
                </a:solidFill>
                <a:latin typeface="FontAwesome" pitchFamily="2" charset="0"/>
              </a:endParaRPr>
            </a:p>
          </p:txBody>
        </p:sp>
      </p:grpSp>
      <p:pic>
        <p:nvPicPr>
          <p:cNvPr id="50" name="Image 49">
            <a:extLst>
              <a:ext uri="{FF2B5EF4-FFF2-40B4-BE49-F238E27FC236}">
                <a16:creationId xmlns:a16="http://schemas.microsoft.com/office/drawing/2014/main" id="{3E33ED17-0A31-4C34-A9FB-1E63BC8B222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917721" y="1654475"/>
            <a:ext cx="308483" cy="266956"/>
          </a:xfrm>
          <a:prstGeom prst="rect">
            <a:avLst/>
          </a:prstGeom>
        </p:spPr>
      </p:pic>
      <p:grpSp>
        <p:nvGrpSpPr>
          <p:cNvPr id="14" name="Group 47">
            <a:extLst>
              <a:ext uri="{FF2B5EF4-FFF2-40B4-BE49-F238E27FC236}">
                <a16:creationId xmlns:a16="http://schemas.microsoft.com/office/drawing/2014/main" id="{F4CC9DB5-9BB8-4965-9BE8-566E2D1A57BC}"/>
              </a:ext>
            </a:extLst>
          </p:cNvPr>
          <p:cNvGrpSpPr/>
          <p:nvPr/>
        </p:nvGrpSpPr>
        <p:grpSpPr>
          <a:xfrm>
            <a:off x="1530924" y="4189184"/>
            <a:ext cx="1523030" cy="536779"/>
            <a:chOff x="1071319" y="4788126"/>
            <a:chExt cx="2836171" cy="985253"/>
          </a:xfrm>
        </p:grpSpPr>
        <p:sp>
          <p:nvSpPr>
            <p:cNvPr id="45" name="TextBox 45">
              <a:extLst>
                <a:ext uri="{FF2B5EF4-FFF2-40B4-BE49-F238E27FC236}">
                  <a16:creationId xmlns:a16="http://schemas.microsoft.com/office/drawing/2014/main" id="{E2969DF8-EDC0-45B2-8912-29DF8A9B8121}"/>
                </a:ext>
              </a:extLst>
            </p:cNvPr>
            <p:cNvSpPr txBox="1"/>
            <p:nvPr/>
          </p:nvSpPr>
          <p:spPr>
            <a:xfrm>
              <a:off x="1238216" y="4788126"/>
              <a:ext cx="2669274" cy="384146"/>
            </a:xfrm>
            <a:prstGeom prst="rect">
              <a:avLst/>
            </a:prstGeom>
            <a:noFill/>
            <a:ln>
              <a:noFill/>
            </a:ln>
          </p:spPr>
          <p:txBody>
            <a:bodyPr wrap="none" rtlCol="0">
              <a:spAutoFit/>
            </a:bodyPr>
            <a:lstStyle/>
            <a:p>
              <a:r>
                <a:rPr lang="en-US" sz="760" b="1" dirty="0">
                  <a:solidFill>
                    <a:srgbClr val="C0504D"/>
                  </a:solidFill>
                  <a:latin typeface="Open Sans" panose="020B0606030504020204" pitchFamily="34" charset="0"/>
                  <a:ea typeface="Open Sans" panose="020B0606030504020204" pitchFamily="34" charset="0"/>
                  <a:cs typeface="Open Sans" panose="020B0606030504020204" pitchFamily="34" charset="0"/>
                </a:rPr>
                <a:t>Le début d’un </a:t>
              </a:r>
              <a:r>
                <a:rPr lang="en-US" sz="760" b="1" dirty="0" err="1">
                  <a:solidFill>
                    <a:srgbClr val="C0504D"/>
                  </a:solidFill>
                  <a:latin typeface="Open Sans" panose="020B0606030504020204" pitchFamily="34" charset="0"/>
                  <a:ea typeface="Open Sans" panose="020B0606030504020204" pitchFamily="34" charset="0"/>
                  <a:cs typeface="Open Sans" panose="020B0606030504020204" pitchFamily="34" charset="0"/>
                </a:rPr>
                <a:t>partenariat</a:t>
              </a:r>
              <a:endParaRPr lang="en-US" sz="760" b="1" dirty="0">
                <a:solidFill>
                  <a:srgbClr val="C0504D"/>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6" name="TextBox 46">
              <a:extLst>
                <a:ext uri="{FF2B5EF4-FFF2-40B4-BE49-F238E27FC236}">
                  <a16:creationId xmlns:a16="http://schemas.microsoft.com/office/drawing/2014/main" id="{C9D7023C-541F-44AF-87AA-5E4063215840}"/>
                </a:ext>
              </a:extLst>
            </p:cNvPr>
            <p:cNvSpPr txBox="1"/>
            <p:nvPr/>
          </p:nvSpPr>
          <p:spPr>
            <a:xfrm>
              <a:off x="1071319" y="5429013"/>
              <a:ext cx="2801665" cy="344366"/>
            </a:xfrm>
            <a:prstGeom prst="rect">
              <a:avLst/>
            </a:prstGeom>
            <a:noFill/>
            <a:ln>
              <a:noFill/>
            </a:ln>
          </p:spPr>
          <p:txBody>
            <a:bodyPr wrap="square" rtlCol="0">
              <a:spAutoFit/>
            </a:bodyPr>
            <a:lstStyle/>
            <a:p>
              <a:endParaRPr lang="fr-FR" sz="619" dirty="0">
                <a:solidFill>
                  <a:prstClr val="black"/>
                </a:solidFill>
                <a:latin typeface="Arial"/>
              </a:endParaRPr>
            </a:p>
          </p:txBody>
        </p:sp>
      </p:grpSp>
      <p:pic>
        <p:nvPicPr>
          <p:cNvPr id="3" name="Image 2">
            <a:extLst>
              <a:ext uri="{FF2B5EF4-FFF2-40B4-BE49-F238E27FC236}">
                <a16:creationId xmlns:a16="http://schemas.microsoft.com/office/drawing/2014/main" id="{7DE07D4D-564E-40D6-AC53-8A85192D360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625870" y="4417957"/>
            <a:ext cx="248660" cy="335375"/>
          </a:xfrm>
          <a:prstGeom prst="rect">
            <a:avLst/>
          </a:prstGeom>
        </p:spPr>
      </p:pic>
      <p:pic>
        <p:nvPicPr>
          <p:cNvPr id="5" name="Image 4">
            <a:extLst>
              <a:ext uri="{FF2B5EF4-FFF2-40B4-BE49-F238E27FC236}">
                <a16:creationId xmlns:a16="http://schemas.microsoft.com/office/drawing/2014/main" id="{09B76003-33CA-4C9B-87FC-A10E24C5B98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100303" y="4417957"/>
            <a:ext cx="307056" cy="350921"/>
          </a:xfrm>
          <a:prstGeom prst="rect">
            <a:avLst/>
          </a:prstGeom>
        </p:spPr>
      </p:pic>
      <p:pic>
        <p:nvPicPr>
          <p:cNvPr id="7" name="Image 6">
            <a:extLst>
              <a:ext uri="{FF2B5EF4-FFF2-40B4-BE49-F238E27FC236}">
                <a16:creationId xmlns:a16="http://schemas.microsoft.com/office/drawing/2014/main" id="{1E7EFD7C-E178-417B-912E-CA9702B6DC3A}"/>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577492" y="4408963"/>
            <a:ext cx="415902" cy="359915"/>
          </a:xfrm>
          <a:prstGeom prst="rect">
            <a:avLst/>
          </a:prstGeom>
        </p:spPr>
      </p:pic>
      <p:pic>
        <p:nvPicPr>
          <p:cNvPr id="17" name="Image 16">
            <a:extLst>
              <a:ext uri="{FF2B5EF4-FFF2-40B4-BE49-F238E27FC236}">
                <a16:creationId xmlns:a16="http://schemas.microsoft.com/office/drawing/2014/main" id="{09C94E86-A5E9-4799-89D4-C7CA417A79E8}"/>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135980" y="4960744"/>
            <a:ext cx="463398" cy="308370"/>
          </a:xfrm>
          <a:prstGeom prst="rect">
            <a:avLst/>
          </a:prstGeom>
        </p:spPr>
      </p:pic>
      <p:pic>
        <p:nvPicPr>
          <p:cNvPr id="19" name="Image 18">
            <a:extLst>
              <a:ext uri="{FF2B5EF4-FFF2-40B4-BE49-F238E27FC236}">
                <a16:creationId xmlns:a16="http://schemas.microsoft.com/office/drawing/2014/main" id="{D636F531-2622-4B05-97A8-F2D31F93F7C8}"/>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648990" y="5010760"/>
            <a:ext cx="693514" cy="208340"/>
          </a:xfrm>
          <a:prstGeom prst="rect">
            <a:avLst/>
          </a:prstGeom>
        </p:spPr>
      </p:pic>
      <p:pic>
        <p:nvPicPr>
          <p:cNvPr id="78" name="Image 77">
            <a:extLst>
              <a:ext uri="{FF2B5EF4-FFF2-40B4-BE49-F238E27FC236}">
                <a16:creationId xmlns:a16="http://schemas.microsoft.com/office/drawing/2014/main" id="{6B079C74-4800-4B46-826D-A24D67BF3DAD}"/>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241876" y="5010760"/>
            <a:ext cx="693514" cy="208340"/>
          </a:xfrm>
          <a:prstGeom prst="rect">
            <a:avLst/>
          </a:prstGeom>
        </p:spPr>
      </p:pic>
      <p:sp>
        <p:nvSpPr>
          <p:cNvPr id="8" name="Flèche : droite 7">
            <a:extLst>
              <a:ext uri="{FF2B5EF4-FFF2-40B4-BE49-F238E27FC236}">
                <a16:creationId xmlns:a16="http://schemas.microsoft.com/office/drawing/2014/main" id="{0AEE1BCE-6DE2-411F-8587-14F55D0434F3}"/>
              </a:ext>
            </a:extLst>
          </p:cNvPr>
          <p:cNvSpPr/>
          <p:nvPr/>
        </p:nvSpPr>
        <p:spPr>
          <a:xfrm>
            <a:off x="1292677" y="2259543"/>
            <a:ext cx="2136865" cy="259629"/>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solidFill>
                <a:prstClr val="white"/>
              </a:solidFill>
              <a:latin typeface="Arial"/>
            </a:endParaRPr>
          </a:p>
        </p:txBody>
      </p:sp>
      <p:sp>
        <p:nvSpPr>
          <p:cNvPr id="67" name="Oval 44">
            <a:extLst>
              <a:ext uri="{FF2B5EF4-FFF2-40B4-BE49-F238E27FC236}">
                <a16:creationId xmlns:a16="http://schemas.microsoft.com/office/drawing/2014/main" id="{4EFFB26F-5C39-425F-8DB1-C4D13DCA6409}"/>
              </a:ext>
            </a:extLst>
          </p:cNvPr>
          <p:cNvSpPr/>
          <p:nvPr/>
        </p:nvSpPr>
        <p:spPr>
          <a:xfrm>
            <a:off x="1780711" y="2282836"/>
            <a:ext cx="1027703" cy="224705"/>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ctr"/>
            <a:r>
              <a:rPr lang="en-US" sz="591" dirty="0">
                <a:solidFill>
                  <a:srgbClr val="C0504D"/>
                </a:solidFill>
                <a:latin typeface="Arial"/>
              </a:rPr>
              <a:t>LUTTE CONTRE LE CYNIPS</a:t>
            </a:r>
          </a:p>
        </p:txBody>
      </p:sp>
      <p:sp>
        <p:nvSpPr>
          <p:cNvPr id="77" name="Oval 44">
            <a:extLst>
              <a:ext uri="{FF2B5EF4-FFF2-40B4-BE49-F238E27FC236}">
                <a16:creationId xmlns:a16="http://schemas.microsoft.com/office/drawing/2014/main" id="{7C98ED2F-D8DF-41C8-B674-208E3826AF35}"/>
              </a:ext>
            </a:extLst>
          </p:cNvPr>
          <p:cNvSpPr/>
          <p:nvPr/>
        </p:nvSpPr>
        <p:spPr>
          <a:xfrm>
            <a:off x="4936914" y="2251865"/>
            <a:ext cx="676597" cy="259628"/>
          </a:xfrm>
          <a:prstGeom prst="ellipse">
            <a:avLst/>
          </a:prstGeom>
          <a:solidFill>
            <a:schemeClr val="bg1"/>
          </a:solidFill>
          <a:ln w="28575">
            <a:solidFill>
              <a:srgbClr val="27AE6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ctr"/>
            <a:r>
              <a:rPr lang="en-US" sz="450" dirty="0">
                <a:solidFill>
                  <a:srgbClr val="27AE61"/>
                </a:solidFill>
                <a:latin typeface="Arial"/>
              </a:rPr>
              <a:t>SECHERESSE</a:t>
            </a:r>
          </a:p>
        </p:txBody>
      </p:sp>
      <p:pic>
        <p:nvPicPr>
          <p:cNvPr id="21" name="Image 20">
            <a:extLst>
              <a:ext uri="{FF2B5EF4-FFF2-40B4-BE49-F238E27FC236}">
                <a16:creationId xmlns:a16="http://schemas.microsoft.com/office/drawing/2014/main" id="{9E1A4B33-3E23-47FA-AB2E-6B8D825DE8B4}"/>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766001" y="4878360"/>
            <a:ext cx="922758" cy="415843"/>
          </a:xfrm>
          <a:prstGeom prst="rect">
            <a:avLst/>
          </a:prstGeom>
        </p:spPr>
      </p:pic>
      <p:pic>
        <p:nvPicPr>
          <p:cNvPr id="23" name="Image 22">
            <a:extLst>
              <a:ext uri="{FF2B5EF4-FFF2-40B4-BE49-F238E27FC236}">
                <a16:creationId xmlns:a16="http://schemas.microsoft.com/office/drawing/2014/main" id="{0BF15B69-DF0D-4CFD-BFF7-8E91A97BF04E}"/>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244498" y="4903446"/>
            <a:ext cx="900113" cy="365671"/>
          </a:xfrm>
          <a:prstGeom prst="rect">
            <a:avLst/>
          </a:prstGeom>
        </p:spPr>
      </p:pic>
      <p:pic>
        <p:nvPicPr>
          <p:cNvPr id="55" name="Image 54">
            <a:extLst>
              <a:ext uri="{FF2B5EF4-FFF2-40B4-BE49-F238E27FC236}">
                <a16:creationId xmlns:a16="http://schemas.microsoft.com/office/drawing/2014/main" id="{279CA5AF-0497-4076-929F-8284627A12B2}"/>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688758" y="4963335"/>
            <a:ext cx="463398" cy="308370"/>
          </a:xfrm>
          <a:prstGeom prst="rect">
            <a:avLst/>
          </a:prstGeom>
        </p:spPr>
      </p:pic>
      <p:sp>
        <p:nvSpPr>
          <p:cNvPr id="15" name="Espace réservé du numéro de diapositive 14">
            <a:extLst>
              <a:ext uri="{FF2B5EF4-FFF2-40B4-BE49-F238E27FC236}">
                <a16:creationId xmlns:a16="http://schemas.microsoft.com/office/drawing/2014/main" id="{991C6E50-1CA0-4A0D-9F78-1B36A029D887}"/>
              </a:ext>
            </a:extLst>
          </p:cNvPr>
          <p:cNvSpPr>
            <a:spLocks noGrp="1"/>
          </p:cNvSpPr>
          <p:nvPr>
            <p:ph type="sldNum" sz="quarter" idx="12"/>
          </p:nvPr>
        </p:nvSpPr>
        <p:spPr/>
        <p:txBody>
          <a:bodyPr/>
          <a:lstStyle/>
          <a:p>
            <a:fld id="{3F3027D5-FF86-409F-9602-EFF541E42C7D}" type="slidenum">
              <a:rPr lang="fr-FR" smtClean="0">
                <a:solidFill>
                  <a:prstClr val="black"/>
                </a:solidFill>
              </a:rPr>
              <a:pPr/>
              <a:t>64</a:t>
            </a:fld>
            <a:endParaRPr lang="fr-FR">
              <a:solidFill>
                <a:prstClr val="black"/>
              </a:solidFill>
            </a:endParaRPr>
          </a:p>
        </p:txBody>
      </p:sp>
    </p:spTree>
    <p:extLst>
      <p:ext uri="{BB962C8B-B14F-4D97-AF65-F5344CB8AC3E}">
        <p14:creationId xmlns:p14="http://schemas.microsoft.com/office/powerpoint/2010/main" val="15049384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a:extLst>
              <a:ext uri="{FF2B5EF4-FFF2-40B4-BE49-F238E27FC236}">
                <a16:creationId xmlns:a16="http://schemas.microsoft.com/office/drawing/2014/main" id="{55A1AFFA-C609-4B66-B71A-84B10A75A6CB}"/>
              </a:ext>
            </a:extLst>
          </p:cNvPr>
          <p:cNvSpPr>
            <a:spLocks noGrp="1"/>
          </p:cNvSpPr>
          <p:nvPr>
            <p:ph type="subTitle"/>
          </p:nvPr>
        </p:nvSpPr>
        <p:spPr>
          <a:xfrm>
            <a:off x="2037765" y="711154"/>
            <a:ext cx="4555845" cy="364541"/>
          </a:xfrm>
        </p:spPr>
        <p:txBody>
          <a:bodyPr/>
          <a:lstStyle/>
          <a:p>
            <a:pPr lvl="0"/>
            <a:r>
              <a:rPr lang="fr-FR" sz="1575" b="1" spc="-1" dirty="0">
                <a:solidFill>
                  <a:srgbClr val="FF8840"/>
                </a:solidFill>
                <a:uFill>
                  <a:solidFill>
                    <a:srgbClr val="FFFFFF"/>
                  </a:solidFill>
                </a:uFill>
                <a:latin typeface="HelveticaNeueLT Std Med Cn"/>
                <a:ea typeface="Lucida Sans Unicode"/>
                <a:cs typeface="+mn-cs"/>
              </a:rPr>
              <a:t>Reconquête de la châtaigneraie traditionnelle</a:t>
            </a:r>
          </a:p>
        </p:txBody>
      </p:sp>
      <p:sp>
        <p:nvSpPr>
          <p:cNvPr id="5" name="Text Box 1">
            <a:extLst>
              <a:ext uri="{FF2B5EF4-FFF2-40B4-BE49-F238E27FC236}">
                <a16:creationId xmlns:a16="http://schemas.microsoft.com/office/drawing/2014/main" id="{C62FE11A-2BBA-4EEC-A6B5-E7056AC28F47}"/>
              </a:ext>
            </a:extLst>
          </p:cNvPr>
          <p:cNvSpPr txBox="1">
            <a:spLocks noChangeArrowheads="1"/>
          </p:cNvSpPr>
          <p:nvPr/>
        </p:nvSpPr>
        <p:spPr bwMode="auto">
          <a:xfrm>
            <a:off x="265170" y="1075695"/>
            <a:ext cx="4666870" cy="2503095"/>
          </a:xfrm>
          <a:prstGeom prst="rect">
            <a:avLst/>
          </a:prstGeom>
          <a:solidFill>
            <a:schemeClr val="bg1"/>
          </a:solidFill>
          <a:ln w="9525">
            <a:noFill/>
            <a:round/>
            <a:headEnd/>
            <a:tailEnd/>
          </a:ln>
        </p:spPr>
        <p:txBody>
          <a:bodyPr wrap="square" lIns="30375" tIns="28350" rIns="30375" bIns="30375" anchor="t" anchorCtr="0"/>
          <a:lstStyle/>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788" dirty="0">
              <a:solidFill>
                <a:srgbClr val="008B6C"/>
              </a:solidFill>
              <a:latin typeface="Calibri" panose="020F0502020204030204" pitchFamily="34" charset="0"/>
              <a:ea typeface="Lucida Sans Unicode" pitchFamily="34" charset="0"/>
            </a:endParaRPr>
          </a:p>
          <a:p>
            <a:pPr lvl="1">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sz="1125" b="1" dirty="0">
              <a:solidFill>
                <a:srgbClr val="008B6C"/>
              </a:solidFill>
              <a:latin typeface="Calibri" panose="020F0502020204030204" pitchFamily="34" charset="0"/>
              <a:ea typeface="Lucida Sans Unicode" pitchFamily="34" charset="0"/>
              <a:cs typeface="DejaVu Sans"/>
            </a:endParaRPr>
          </a:p>
          <a:p>
            <a:pPr lvl="1">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z="2000" b="1" dirty="0">
                <a:solidFill>
                  <a:srgbClr val="008B6C"/>
                </a:solidFill>
                <a:latin typeface="Calibri" panose="020F0502020204030204" pitchFamily="34" charset="0"/>
                <a:ea typeface="Lucida Sans Unicode" pitchFamily="34" charset="0"/>
                <a:cs typeface="DejaVu Sans"/>
              </a:rPr>
              <a:t> Accompagnement individuel des propriétaires</a:t>
            </a: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sz="2000" dirty="0">
              <a:solidFill>
                <a:srgbClr val="008B6C"/>
              </a:solidFill>
              <a:latin typeface="Calibri" panose="020F0502020204030204" pitchFamily="34" charset="0"/>
              <a:ea typeface="Lucida Sans Unicode" pitchFamily="34" charset="0"/>
            </a:endParaRP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z="2000" dirty="0">
                <a:solidFill>
                  <a:srgbClr val="008B6C"/>
                </a:solidFill>
                <a:latin typeface="Calibri" panose="020F0502020204030204" pitchFamily="34" charset="0"/>
                <a:ea typeface="Lucida Sans Unicode" pitchFamily="34" charset="0"/>
              </a:rPr>
              <a:t>Plus de 550 diagnostics individuels par le PNRMA et la CA07</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2000" dirty="0">
                <a:solidFill>
                  <a:srgbClr val="008B6C"/>
                </a:solidFill>
                <a:latin typeface="Calibri" panose="020F0502020204030204" pitchFamily="34" charset="0"/>
                <a:ea typeface="Lucida Sans Unicode" pitchFamily="34" charset="0"/>
              </a:rPr>
              <a:t>Mise au point d’un outil de pilotage partagée : une base de donnée SIG en ligne, </a:t>
            </a:r>
            <a:r>
              <a:rPr lang="fr-FR" altLang="fr-FR" sz="2000" dirty="0" err="1">
                <a:solidFill>
                  <a:srgbClr val="008B6C"/>
                </a:solidFill>
                <a:latin typeface="Calibri" panose="020F0502020204030204" pitchFamily="34" charset="0"/>
                <a:ea typeface="Lucida Sans Unicode" pitchFamily="34" charset="0"/>
              </a:rPr>
              <a:t>Géocasta</a:t>
            </a:r>
            <a:r>
              <a:rPr lang="fr-FR" altLang="fr-FR" sz="2000" dirty="0">
                <a:solidFill>
                  <a:srgbClr val="008B6C"/>
                </a:solidFill>
                <a:latin typeface="Calibri" panose="020F0502020204030204" pitchFamily="34" charset="0"/>
                <a:ea typeface="Lucida Sans Unicode" pitchFamily="34" charset="0"/>
              </a:rPr>
              <a:t>, construite à partir du cadastre</a:t>
            </a:r>
          </a:p>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125" dirty="0">
              <a:solidFill>
                <a:srgbClr val="008B6C"/>
              </a:solidFill>
              <a:latin typeface="Calibri" panose="020F0502020204030204" pitchFamily="34" charset="0"/>
              <a:ea typeface="Lucida Sans Unicode" pitchFamily="34" charset="0"/>
            </a:endParaRPr>
          </a:p>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125" i="1" dirty="0">
              <a:solidFill>
                <a:srgbClr val="9BBB59">
                  <a:lumMod val="50000"/>
                </a:srgbClr>
              </a:solidFill>
              <a:latin typeface="Calibri" panose="020F0502020204030204" pitchFamily="34" charset="0"/>
              <a:ea typeface="Lucida Sans Unicode" pitchFamily="34" charset="0"/>
            </a:endParaRPr>
          </a:p>
        </p:txBody>
      </p:sp>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07704" y="4869160"/>
            <a:ext cx="2160240" cy="1620180"/>
          </a:xfrm>
          <a:prstGeom prst="rect">
            <a:avLst/>
          </a:prstGeom>
        </p:spPr>
      </p:pic>
      <p:pic>
        <p:nvPicPr>
          <p:cNvPr id="6" name="Image 5">
            <a:extLst>
              <a:ext uri="{FF2B5EF4-FFF2-40B4-BE49-F238E27FC236}">
                <a16:creationId xmlns:a16="http://schemas.microsoft.com/office/drawing/2014/main" id="{5CD57338-E63A-48E1-84C7-F9DA953F10A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96136" y="620688"/>
            <a:ext cx="3499794" cy="4949105"/>
          </a:xfrm>
          <a:prstGeom prst="rect">
            <a:avLst/>
          </a:prstGeom>
        </p:spPr>
      </p:pic>
      <p:pic>
        <p:nvPicPr>
          <p:cNvPr id="10" name="Image 9">
            <a:extLst>
              <a:ext uri="{FF2B5EF4-FFF2-40B4-BE49-F238E27FC236}">
                <a16:creationId xmlns:a16="http://schemas.microsoft.com/office/drawing/2014/main" id="{2F693984-269E-4826-B1C8-EE1828E45FD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1560" y="4869160"/>
            <a:ext cx="1186229" cy="1581638"/>
          </a:xfrm>
          <a:prstGeom prst="rect">
            <a:avLst/>
          </a:prstGeom>
        </p:spPr>
      </p:pic>
    </p:spTree>
    <p:extLst>
      <p:ext uri="{BB962C8B-B14F-4D97-AF65-F5344CB8AC3E}">
        <p14:creationId xmlns:p14="http://schemas.microsoft.com/office/powerpoint/2010/main" val="4951384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1A9BD80-162D-4B29-8DF0-71823B46CB1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76616" y="4665308"/>
            <a:ext cx="3631437" cy="2042683"/>
          </a:xfrm>
          <a:prstGeom prst="rect">
            <a:avLst/>
          </a:prstGeom>
        </p:spPr>
      </p:pic>
      <p:pic>
        <p:nvPicPr>
          <p:cNvPr id="16" name="Image 15">
            <a:extLst>
              <a:ext uri="{FF2B5EF4-FFF2-40B4-BE49-F238E27FC236}">
                <a16:creationId xmlns:a16="http://schemas.microsoft.com/office/drawing/2014/main" id="{BD4C524F-E23C-47FA-A322-CFC7C3FF587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78775" y="3544008"/>
            <a:ext cx="3631437" cy="1634856"/>
          </a:xfrm>
          <a:prstGeom prst="rect">
            <a:avLst/>
          </a:prstGeom>
        </p:spPr>
      </p:pic>
      <p:sp>
        <p:nvSpPr>
          <p:cNvPr id="8" name="Text Box 1">
            <a:extLst>
              <a:ext uri="{FF2B5EF4-FFF2-40B4-BE49-F238E27FC236}">
                <a16:creationId xmlns:a16="http://schemas.microsoft.com/office/drawing/2014/main" id="{F05301FF-0907-49D4-844F-0FB3B9817075}"/>
              </a:ext>
            </a:extLst>
          </p:cNvPr>
          <p:cNvSpPr txBox="1">
            <a:spLocks noChangeArrowheads="1"/>
          </p:cNvSpPr>
          <p:nvPr/>
        </p:nvSpPr>
        <p:spPr bwMode="auto">
          <a:xfrm>
            <a:off x="251520" y="1344857"/>
            <a:ext cx="8208912" cy="1766099"/>
          </a:xfrm>
          <a:prstGeom prst="rect">
            <a:avLst/>
          </a:prstGeom>
          <a:noFill/>
          <a:ln w="9525">
            <a:noFill/>
            <a:round/>
            <a:headEnd/>
            <a:tailEnd/>
          </a:ln>
        </p:spPr>
        <p:txBody>
          <a:bodyPr wrap="square" lIns="30375" tIns="28350" rIns="30375" bIns="30375" anchor="t" anchorCtr="0"/>
          <a:lstStyle/>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338" dirty="0">
              <a:solidFill>
                <a:srgbClr val="008B6C"/>
              </a:solidFill>
              <a:latin typeface="Calibri" panose="020F0502020204030204" pitchFamily="34" charset="0"/>
              <a:ea typeface="Lucida Sans Unicode" pitchFamily="34" charset="0"/>
            </a:endParaRPr>
          </a:p>
          <a:p>
            <a:pPr lvl="1">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z="1600" b="1" dirty="0">
                <a:solidFill>
                  <a:srgbClr val="008B6C"/>
                </a:solidFill>
                <a:latin typeface="Calibri" panose="020F0502020204030204" pitchFamily="34" charset="0"/>
                <a:ea typeface="Lucida Sans Unicode" pitchFamily="34" charset="0"/>
                <a:cs typeface="DejaVu Sans"/>
              </a:rPr>
              <a:t>   Accompagnement collectif via une animation foncière sur des secteurs cibles</a:t>
            </a:r>
          </a:p>
          <a:p>
            <a:pPr marL="450034" lvl="1" indent="-192872">
              <a:buClr>
                <a:srgbClr val="44865D"/>
              </a:buClr>
              <a:buSzPct val="100000"/>
              <a:buFont typeface="+mj-lt"/>
              <a:buAutoNum type="arabicPeriod" startAt="2"/>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sz="1600" b="1" dirty="0">
              <a:solidFill>
                <a:srgbClr val="008B6C"/>
              </a:solidFill>
              <a:latin typeface="Calibri" panose="020F0502020204030204" pitchFamily="34" charset="0"/>
              <a:ea typeface="Lucida Sans Unicode" pitchFamily="34" charset="0"/>
              <a:cs typeface="DejaVu Sans"/>
            </a:endParaRPr>
          </a:p>
          <a:p>
            <a:pPr marL="932213" lvl="3"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rPr>
              <a:t>Plus de 25 secteurs étudiés</a:t>
            </a:r>
          </a:p>
          <a:p>
            <a:pPr marL="932213" lvl="3"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rPr>
              <a:t>Plus de 40 réunions de propriétaires organisées depuis 2013</a:t>
            </a:r>
          </a:p>
          <a:p>
            <a:pPr marL="932213" lvl="3"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rPr>
              <a:t>Aizac : 3 km de piste - une association de propriétaires créée – 26 adhérents</a:t>
            </a:r>
          </a:p>
          <a:p>
            <a:pPr marL="932213" lvl="3"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rPr>
              <a:t>Juvinas: 3 km de piste en cours  - une association de propriétaires créée – 19 adhérents</a:t>
            </a:r>
          </a:p>
          <a:p>
            <a:pPr marL="932213" lvl="3"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rPr>
              <a:t>6 autres projets collectifs en cours : Mayres, Beaumont, Dornas, Labastide/</a:t>
            </a:r>
            <a:r>
              <a:rPr lang="fr-FR" altLang="fr-FR" sz="1600" dirty="0" err="1">
                <a:solidFill>
                  <a:srgbClr val="008B6C"/>
                </a:solidFill>
                <a:latin typeface="Calibri" panose="020F0502020204030204" pitchFamily="34" charset="0"/>
                <a:ea typeface="Lucida Sans Unicode" pitchFamily="34" charset="0"/>
              </a:rPr>
              <a:t>Besorgues</a:t>
            </a:r>
            <a:r>
              <a:rPr lang="fr-FR" altLang="fr-FR" sz="1600" dirty="0">
                <a:solidFill>
                  <a:srgbClr val="008B6C"/>
                </a:solidFill>
                <a:latin typeface="Calibri" panose="020F0502020204030204" pitchFamily="34" charset="0"/>
                <a:ea typeface="Lucida Sans Unicode" pitchFamily="34" charset="0"/>
              </a:rPr>
              <a:t>, </a:t>
            </a:r>
            <a:r>
              <a:rPr lang="fr-FR" altLang="fr-FR" sz="1600" dirty="0" err="1">
                <a:solidFill>
                  <a:srgbClr val="008B6C"/>
                </a:solidFill>
                <a:latin typeface="Calibri" panose="020F0502020204030204" pitchFamily="34" charset="0"/>
                <a:ea typeface="Lucida Sans Unicode" pitchFamily="34" charset="0"/>
              </a:rPr>
              <a:t>Brahic</a:t>
            </a:r>
            <a:r>
              <a:rPr lang="fr-FR" altLang="fr-FR" sz="1600" dirty="0">
                <a:solidFill>
                  <a:srgbClr val="008B6C"/>
                </a:solidFill>
                <a:latin typeface="Calibri" panose="020F0502020204030204" pitchFamily="34" charset="0"/>
                <a:ea typeface="Lucida Sans Unicode" pitchFamily="34" charset="0"/>
              </a:rPr>
              <a:t> &amp; La Souche</a:t>
            </a:r>
          </a:p>
          <a:p>
            <a:pPr marL="932213" lvl="3"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013" dirty="0">
              <a:solidFill>
                <a:srgbClr val="008B6C"/>
              </a:solidFill>
              <a:latin typeface="Calibri" panose="020F0502020204030204" pitchFamily="34" charset="0"/>
              <a:ea typeface="Lucida Sans Unicode" pitchFamily="34" charset="0"/>
            </a:endParaRP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788" dirty="0">
              <a:solidFill>
                <a:srgbClr val="008B6C"/>
              </a:solidFill>
              <a:latin typeface="Calibri" panose="020F0502020204030204" pitchFamily="34" charset="0"/>
              <a:ea typeface="Lucida Sans Unicode" pitchFamily="34" charset="0"/>
            </a:endParaRPr>
          </a:p>
        </p:txBody>
      </p:sp>
      <p:sp>
        <p:nvSpPr>
          <p:cNvPr id="9" name="Sous-titre 2"/>
          <p:cNvSpPr>
            <a:spLocks noGrp="1"/>
          </p:cNvSpPr>
          <p:nvPr>
            <p:ph type="subTitle"/>
          </p:nvPr>
        </p:nvSpPr>
        <p:spPr>
          <a:xfrm>
            <a:off x="1326639" y="671290"/>
            <a:ext cx="5740146" cy="364541"/>
          </a:xfrm>
        </p:spPr>
        <p:txBody>
          <a:bodyPr/>
          <a:lstStyle/>
          <a:p>
            <a:r>
              <a:rPr lang="fr-FR" sz="1575" b="1" spc="-1" dirty="0">
                <a:solidFill>
                  <a:srgbClr val="FF8840"/>
                </a:solidFill>
                <a:uFill>
                  <a:solidFill>
                    <a:srgbClr val="FFFFFF"/>
                  </a:solidFill>
                </a:uFill>
                <a:latin typeface="HelveticaNeueLT Std Med Cn"/>
                <a:ea typeface="Lucida Sans Unicode"/>
              </a:rPr>
              <a:t>Reconquête de la châtaigneraie traditionnelle</a:t>
            </a:r>
            <a:endParaRPr lang="fr-FR" sz="1575" b="1" spc="-1" dirty="0">
              <a:solidFill>
                <a:srgbClr val="FF8840"/>
              </a:solidFill>
              <a:uFill>
                <a:solidFill>
                  <a:srgbClr val="FFFFFF"/>
                </a:solidFill>
              </a:uFill>
              <a:latin typeface="HelveticaNeueLT Std Med Cn"/>
              <a:ea typeface="Lucida Sans Unicode"/>
              <a:cs typeface="+mn-cs"/>
            </a:endParaRPr>
          </a:p>
        </p:txBody>
      </p:sp>
      <p:sp>
        <p:nvSpPr>
          <p:cNvPr id="15" name="ZoneTexte 14">
            <a:extLst>
              <a:ext uri="{FF2B5EF4-FFF2-40B4-BE49-F238E27FC236}">
                <a16:creationId xmlns:a16="http://schemas.microsoft.com/office/drawing/2014/main" id="{213326AC-10E1-4253-9691-2A399FB11D39}"/>
              </a:ext>
            </a:extLst>
          </p:cNvPr>
          <p:cNvSpPr txBox="1"/>
          <p:nvPr/>
        </p:nvSpPr>
        <p:spPr>
          <a:xfrm>
            <a:off x="1285370" y="5634453"/>
            <a:ext cx="1350578" cy="404085"/>
          </a:xfrm>
          <a:prstGeom prst="rect">
            <a:avLst/>
          </a:prstGeom>
          <a:noFill/>
        </p:spPr>
        <p:txBody>
          <a:bodyPr wrap="square" rtlCol="0">
            <a:spAutoFit/>
          </a:bodyPr>
          <a:lstStyle/>
          <a:p>
            <a:pPr algn="ctr"/>
            <a:r>
              <a:rPr lang="fr-FR" sz="1013" dirty="0">
                <a:solidFill>
                  <a:prstClr val="black"/>
                </a:solidFill>
                <a:latin typeface="Calibri" panose="020F0502020204030204" pitchFamily="34" charset="0"/>
                <a:cs typeface="Calibri" panose="020F0502020204030204" pitchFamily="34" charset="0"/>
              </a:rPr>
              <a:t>Juvinas – 15/03/2022</a:t>
            </a:r>
          </a:p>
          <a:p>
            <a:pPr algn="ctr"/>
            <a:r>
              <a:rPr lang="fr-FR" sz="1013" dirty="0">
                <a:solidFill>
                  <a:prstClr val="black"/>
                </a:solidFill>
                <a:latin typeface="Calibri" panose="020F0502020204030204" pitchFamily="34" charset="0"/>
                <a:cs typeface="Calibri" panose="020F0502020204030204" pitchFamily="34" charset="0"/>
              </a:rPr>
              <a:t>Chantier en cours </a:t>
            </a:r>
          </a:p>
        </p:txBody>
      </p:sp>
      <p:sp>
        <p:nvSpPr>
          <p:cNvPr id="14" name="ZoneTexte 13">
            <a:extLst>
              <a:ext uri="{FF2B5EF4-FFF2-40B4-BE49-F238E27FC236}">
                <a16:creationId xmlns:a16="http://schemas.microsoft.com/office/drawing/2014/main" id="{E8A141E8-C97C-4482-AC50-849FDB8532DA}"/>
              </a:ext>
            </a:extLst>
          </p:cNvPr>
          <p:cNvSpPr txBox="1"/>
          <p:nvPr/>
        </p:nvSpPr>
        <p:spPr>
          <a:xfrm>
            <a:off x="5907079" y="4638133"/>
            <a:ext cx="2704187" cy="404085"/>
          </a:xfrm>
          <a:prstGeom prst="rect">
            <a:avLst/>
          </a:prstGeom>
          <a:noFill/>
        </p:spPr>
        <p:txBody>
          <a:bodyPr wrap="square" rtlCol="0">
            <a:spAutoFit/>
          </a:bodyPr>
          <a:lstStyle/>
          <a:p>
            <a:r>
              <a:rPr lang="fr-FR" sz="1013" dirty="0">
                <a:solidFill>
                  <a:prstClr val="white"/>
                </a:solidFill>
                <a:latin typeface="Calibri" panose="020F0502020204030204" pitchFamily="34" charset="0"/>
                <a:cs typeface="Calibri" panose="020F0502020204030204" pitchFamily="34" charset="0"/>
              </a:rPr>
              <a:t>Réunion de propriétaires à la Souche le 25/02/22</a:t>
            </a:r>
          </a:p>
        </p:txBody>
      </p:sp>
      <p:pic>
        <p:nvPicPr>
          <p:cNvPr id="12" name="Image 11">
            <a:extLst>
              <a:ext uri="{FF2B5EF4-FFF2-40B4-BE49-F238E27FC236}">
                <a16:creationId xmlns:a16="http://schemas.microsoft.com/office/drawing/2014/main" id="{6F088241-711C-4360-964A-4F3B6EB8C15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616" y="3947763"/>
            <a:ext cx="1952323" cy="1380743"/>
          </a:xfrm>
          <a:prstGeom prst="rect">
            <a:avLst/>
          </a:prstGeom>
        </p:spPr>
      </p:pic>
    </p:spTree>
    <p:extLst>
      <p:ext uri="{BB962C8B-B14F-4D97-AF65-F5344CB8AC3E}">
        <p14:creationId xmlns:p14="http://schemas.microsoft.com/office/powerpoint/2010/main" val="5633281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
            <a:extLst>
              <a:ext uri="{FF2B5EF4-FFF2-40B4-BE49-F238E27FC236}">
                <a16:creationId xmlns:a16="http://schemas.microsoft.com/office/drawing/2014/main" id="{C62FE11A-2BBA-4EEC-A6B5-E7056AC28F47}"/>
              </a:ext>
            </a:extLst>
          </p:cNvPr>
          <p:cNvSpPr txBox="1">
            <a:spLocks noChangeArrowheads="1"/>
          </p:cNvSpPr>
          <p:nvPr/>
        </p:nvSpPr>
        <p:spPr bwMode="auto">
          <a:xfrm>
            <a:off x="276271" y="920034"/>
            <a:ext cx="8040145" cy="2800275"/>
          </a:xfrm>
          <a:prstGeom prst="rect">
            <a:avLst/>
          </a:prstGeom>
          <a:solidFill>
            <a:schemeClr val="bg1"/>
          </a:solidFill>
          <a:ln w="9525">
            <a:noFill/>
            <a:round/>
            <a:headEnd/>
            <a:tailEnd/>
          </a:ln>
        </p:spPr>
        <p:txBody>
          <a:bodyPr wrap="square" lIns="30375" tIns="28350" rIns="30375" bIns="30375" anchor="t" anchorCtr="0"/>
          <a:lstStyle/>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600" dirty="0">
              <a:solidFill>
                <a:srgbClr val="008B6C"/>
              </a:solidFill>
              <a:latin typeface="Calibri" panose="020F0502020204030204" pitchFamily="34" charset="0"/>
              <a:ea typeface="Lucida Sans Unicode" pitchFamily="34" charset="0"/>
            </a:endParaRPr>
          </a:p>
          <a:p>
            <a:pPr marL="257162" lvl="1">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z="1600" b="1" dirty="0">
                <a:solidFill>
                  <a:srgbClr val="008B6C"/>
                </a:solidFill>
                <a:latin typeface="Calibri" panose="020F0502020204030204" pitchFamily="34" charset="0"/>
                <a:ea typeface="Lucida Sans Unicode" pitchFamily="34" charset="0"/>
                <a:cs typeface="DejaVu Sans"/>
              </a:rPr>
              <a:t>La mise en place d’une reconquête sylvicole de la châtaigneraie</a:t>
            </a:r>
          </a:p>
          <a:p>
            <a:pPr marL="675051" lvl="2" indent="-160727">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sz="1600" b="1" dirty="0">
              <a:solidFill>
                <a:srgbClr val="008B6C"/>
              </a:solidFill>
              <a:latin typeface="Calibri" panose="020F0502020204030204" pitchFamily="34" charset="0"/>
              <a:ea typeface="Lucida Sans Unicode" pitchFamily="34" charset="0"/>
              <a:cs typeface="DejaVu Sans"/>
            </a:endParaRPr>
          </a:p>
          <a:p>
            <a:pPr lvl="2">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sz="1600" b="1" dirty="0">
              <a:solidFill>
                <a:srgbClr val="008B6C"/>
              </a:solidFill>
              <a:latin typeface="Calibri" panose="020F0502020204030204" pitchFamily="34" charset="0"/>
              <a:ea typeface="Lucida Sans Unicode" pitchFamily="34" charset="0"/>
              <a:cs typeface="DejaVu Sans"/>
            </a:endParaRPr>
          </a:p>
          <a:p>
            <a:pPr marL="675051" lvl="2" indent="-160727">
              <a:lnSpc>
                <a:spcPct val="150000"/>
              </a:lnSpc>
              <a:buClr>
                <a:srgbClr val="44865D"/>
              </a:buClr>
              <a:buSzPct val="100000"/>
              <a:buFont typeface="Arial" panose="020B0604020202020204" pitchFamily="34" charset="0"/>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z="1600" dirty="0">
                <a:solidFill>
                  <a:srgbClr val="008B6C"/>
                </a:solidFill>
                <a:latin typeface="Calibri" panose="020F0502020204030204" pitchFamily="34" charset="0"/>
                <a:ea typeface="Lucida Sans Unicode" pitchFamily="34" charset="0"/>
                <a:cs typeface="DejaVu Sans"/>
              </a:rPr>
              <a:t>Le Contrat d’Ambition Forêt Châtaignier 2020-2022</a:t>
            </a:r>
          </a:p>
          <a:p>
            <a:pPr marL="675051" lvl="2" indent="-160727">
              <a:lnSpc>
                <a:spcPct val="150000"/>
              </a:lnSpc>
              <a:buClr>
                <a:srgbClr val="44865D"/>
              </a:buClr>
              <a:buSzPct val="100000"/>
              <a:buFont typeface="Arial" panose="020B0604020202020204" pitchFamily="34" charset="0"/>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z="1600" dirty="0">
                <a:solidFill>
                  <a:srgbClr val="008B6C"/>
                </a:solidFill>
                <a:latin typeface="Calibri" panose="020F0502020204030204" pitchFamily="34" charset="0"/>
                <a:ea typeface="Lucida Sans Unicode" pitchFamily="34" charset="0"/>
                <a:cs typeface="DejaVu Sans"/>
              </a:rPr>
              <a:t>Nouveau dispositif d’aides privées Sylv’ACCTES (2021-2024) sur le territoire LEADER avec un itinéraire sylvicole spécifique au châtaignier: acquisition d’une futaie irrégulière</a:t>
            </a:r>
          </a:p>
          <a:p>
            <a:pPr lvl="2">
              <a:lnSpc>
                <a:spcPct val="150000"/>
              </a:lnSpc>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z="1600" b="1" dirty="0">
                <a:solidFill>
                  <a:srgbClr val="008B6C"/>
                </a:solidFill>
                <a:latin typeface="Calibri" panose="020F0502020204030204" pitchFamily="34" charset="0"/>
                <a:ea typeface="Lucida Sans Unicode" pitchFamily="34" charset="0"/>
                <a:cs typeface="DejaVu Sans"/>
              </a:rPr>
              <a:t>Objectif:</a:t>
            </a: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cs typeface="DejaVu Sans"/>
              </a:rPr>
              <a:t>Soutenir la filière bois de châtaignier = 1 ère essence du territoire</a:t>
            </a: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cs typeface="DejaVu Sans"/>
              </a:rPr>
              <a:t>Qui représente moins de 1% du BO récolté commercialisé entre 2011 et 201</a:t>
            </a:r>
          </a:p>
          <a:p>
            <a:pPr lvl="2">
              <a:lnSpc>
                <a:spcPct val="150000"/>
              </a:lnSpc>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b="1" dirty="0">
                <a:solidFill>
                  <a:srgbClr val="008B6C"/>
                </a:solidFill>
                <a:latin typeface="Calibri" panose="020F0502020204030204" pitchFamily="34" charset="0"/>
                <a:ea typeface="Lucida Sans Unicode" pitchFamily="34" charset="0"/>
                <a:cs typeface="DejaVu Sans"/>
              </a:rPr>
              <a:t>Moyens:</a:t>
            </a: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cs typeface="DejaVu Sans"/>
              </a:rPr>
              <a:t>Accompagner les propriétaires privés de taillis de châtaigniers (diagnostics, conseils, etc.)</a:t>
            </a: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cs typeface="DejaVu Sans"/>
              </a:rPr>
              <a:t>Animation foncière en cours en // au fruit à Ajoux, Beaumont, Dornas et La Souche</a:t>
            </a: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600" dirty="0">
              <a:solidFill>
                <a:srgbClr val="008B6C"/>
              </a:solidFill>
              <a:latin typeface="Calibri" panose="020F0502020204030204" pitchFamily="34" charset="0"/>
              <a:ea typeface="Lucida Sans Unicode" pitchFamily="34" charset="0"/>
              <a:cs typeface="DejaVu Sans"/>
            </a:endParaRP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600" dirty="0">
              <a:solidFill>
                <a:srgbClr val="008B6C"/>
              </a:solidFill>
              <a:latin typeface="Calibri" panose="020F0502020204030204" pitchFamily="34" charset="0"/>
              <a:ea typeface="Lucida Sans Unicode" pitchFamily="34" charset="0"/>
              <a:cs typeface="DejaVu Sans"/>
            </a:endParaRP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600" dirty="0">
              <a:solidFill>
                <a:srgbClr val="008B6C"/>
              </a:solidFill>
              <a:latin typeface="Calibri" panose="020F0502020204030204" pitchFamily="34" charset="0"/>
              <a:ea typeface="Lucida Sans Unicode" pitchFamily="34" charset="0"/>
            </a:endParaRPr>
          </a:p>
        </p:txBody>
      </p:sp>
      <p:sp>
        <p:nvSpPr>
          <p:cNvPr id="9" name="Sous-titre 2"/>
          <p:cNvSpPr>
            <a:spLocks noGrp="1"/>
          </p:cNvSpPr>
          <p:nvPr>
            <p:ph type="subTitle"/>
          </p:nvPr>
        </p:nvSpPr>
        <p:spPr>
          <a:xfrm>
            <a:off x="1744297" y="522267"/>
            <a:ext cx="5740146" cy="364541"/>
          </a:xfrm>
        </p:spPr>
        <p:txBody>
          <a:bodyPr/>
          <a:lstStyle/>
          <a:p>
            <a:r>
              <a:rPr lang="fr-FR" sz="1575" b="1" spc="-1" dirty="0">
                <a:solidFill>
                  <a:srgbClr val="FF8840"/>
                </a:solidFill>
                <a:uFill>
                  <a:solidFill>
                    <a:srgbClr val="FFFFFF"/>
                  </a:solidFill>
                </a:uFill>
                <a:latin typeface="HelveticaNeueLT Std Med Cn"/>
                <a:ea typeface="Lucida Sans Unicode"/>
              </a:rPr>
              <a:t>Reconquête de la châtaigneraie traditionnelle</a:t>
            </a:r>
            <a:endParaRPr lang="fr-FR" sz="1575" b="1" spc="-1" dirty="0">
              <a:solidFill>
                <a:srgbClr val="FF8840"/>
              </a:solidFill>
              <a:uFill>
                <a:solidFill>
                  <a:srgbClr val="FFFFFF"/>
                </a:solidFill>
              </a:uFill>
              <a:latin typeface="HelveticaNeueLT Std Med Cn"/>
              <a:ea typeface="Lucida Sans Unicode"/>
              <a:cs typeface="+mn-cs"/>
            </a:endParaRPr>
          </a:p>
        </p:txBody>
      </p:sp>
      <p:grpSp>
        <p:nvGrpSpPr>
          <p:cNvPr id="2" name="Groupe 1">
            <a:extLst>
              <a:ext uri="{FF2B5EF4-FFF2-40B4-BE49-F238E27FC236}">
                <a16:creationId xmlns:a16="http://schemas.microsoft.com/office/drawing/2014/main" id="{6A6AF310-948A-4CE2-830F-F2EDBE1AE3F2}"/>
              </a:ext>
            </a:extLst>
          </p:cNvPr>
          <p:cNvGrpSpPr/>
          <p:nvPr/>
        </p:nvGrpSpPr>
        <p:grpSpPr>
          <a:xfrm>
            <a:off x="7648849" y="3212976"/>
            <a:ext cx="1239387" cy="2061240"/>
            <a:chOff x="6632120" y="1606597"/>
            <a:chExt cx="1239387" cy="2061240"/>
          </a:xfrm>
        </p:grpSpPr>
        <p:pic>
          <p:nvPicPr>
            <p:cNvPr id="6" name="Image 5">
              <a:extLst>
                <a:ext uri="{FF2B5EF4-FFF2-40B4-BE49-F238E27FC236}">
                  <a16:creationId xmlns:a16="http://schemas.microsoft.com/office/drawing/2014/main" id="{58433D7B-98A1-4916-AD92-636BF9C3AA7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33676" y="1606597"/>
              <a:ext cx="505298" cy="681509"/>
            </a:xfrm>
            <a:prstGeom prst="rect">
              <a:avLst/>
            </a:prstGeom>
          </p:spPr>
        </p:pic>
        <p:pic>
          <p:nvPicPr>
            <p:cNvPr id="12" name="Image 11">
              <a:extLst>
                <a:ext uri="{FF2B5EF4-FFF2-40B4-BE49-F238E27FC236}">
                  <a16:creationId xmlns:a16="http://schemas.microsoft.com/office/drawing/2014/main" id="{C2EFC596-61A6-4B14-A72D-E5CC103474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14843" y="1658607"/>
              <a:ext cx="550809" cy="629496"/>
            </a:xfrm>
            <a:prstGeom prst="rect">
              <a:avLst/>
            </a:prstGeom>
          </p:spPr>
        </p:pic>
        <p:pic>
          <p:nvPicPr>
            <p:cNvPr id="15" name="Image 14">
              <a:extLst>
                <a:ext uri="{FF2B5EF4-FFF2-40B4-BE49-F238E27FC236}">
                  <a16:creationId xmlns:a16="http://schemas.microsoft.com/office/drawing/2014/main" id="{CF3F240D-6AE9-4EBE-8964-64E8EF7859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33677" y="2357944"/>
              <a:ext cx="1124692" cy="356783"/>
            </a:xfrm>
            <a:prstGeom prst="rect">
              <a:avLst/>
            </a:prstGeom>
          </p:spPr>
        </p:pic>
        <p:pic>
          <p:nvPicPr>
            <p:cNvPr id="19" name="Image 18">
              <a:extLst>
                <a:ext uri="{FF2B5EF4-FFF2-40B4-BE49-F238E27FC236}">
                  <a16:creationId xmlns:a16="http://schemas.microsoft.com/office/drawing/2014/main" id="{F17C84F5-4430-4513-B8C1-9D1231D1C51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632120" y="3086332"/>
              <a:ext cx="563901" cy="581505"/>
            </a:xfrm>
            <a:prstGeom prst="rect">
              <a:avLst/>
            </a:prstGeom>
          </p:spPr>
        </p:pic>
        <p:pic>
          <p:nvPicPr>
            <p:cNvPr id="21" name="Image 20">
              <a:extLst>
                <a:ext uri="{FF2B5EF4-FFF2-40B4-BE49-F238E27FC236}">
                  <a16:creationId xmlns:a16="http://schemas.microsoft.com/office/drawing/2014/main" id="{88001A28-0970-49AF-99D3-0ADFE2578AE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269245" y="2970360"/>
              <a:ext cx="509021" cy="338730"/>
            </a:xfrm>
            <a:prstGeom prst="rect">
              <a:avLst/>
            </a:prstGeom>
          </p:spPr>
        </p:pic>
        <p:pic>
          <p:nvPicPr>
            <p:cNvPr id="23" name="Image 22">
              <a:extLst>
                <a:ext uri="{FF2B5EF4-FFF2-40B4-BE49-F238E27FC236}">
                  <a16:creationId xmlns:a16="http://schemas.microsoft.com/office/drawing/2014/main" id="{59E8D645-5A9D-4403-A8A0-96BD8FFDDB0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293751" y="3470938"/>
              <a:ext cx="519113" cy="155948"/>
            </a:xfrm>
            <a:prstGeom prst="rect">
              <a:avLst/>
            </a:prstGeom>
          </p:spPr>
        </p:pic>
        <p:pic>
          <p:nvPicPr>
            <p:cNvPr id="25" name="Image 24">
              <a:extLst>
                <a:ext uri="{FF2B5EF4-FFF2-40B4-BE49-F238E27FC236}">
                  <a16:creationId xmlns:a16="http://schemas.microsoft.com/office/drawing/2014/main" id="{7789DD84-9123-4FD1-8F02-E0DB95B6543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666982" y="2805209"/>
              <a:ext cx="1204525" cy="156697"/>
            </a:xfrm>
            <a:prstGeom prst="rect">
              <a:avLst/>
            </a:prstGeom>
          </p:spPr>
        </p:pic>
      </p:grpSp>
    </p:spTree>
    <p:extLst>
      <p:ext uri="{BB962C8B-B14F-4D97-AF65-F5344CB8AC3E}">
        <p14:creationId xmlns:p14="http://schemas.microsoft.com/office/powerpoint/2010/main" val="26479633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p:nvPr>
        </p:nvSpPr>
        <p:spPr>
          <a:xfrm>
            <a:off x="1701927" y="785707"/>
            <a:ext cx="5740146" cy="364541"/>
          </a:xfrm>
        </p:spPr>
        <p:txBody>
          <a:bodyPr/>
          <a:lstStyle/>
          <a:p>
            <a:r>
              <a:rPr lang="fr-FR" sz="1575" b="1" spc="-1" dirty="0">
                <a:solidFill>
                  <a:srgbClr val="FF8840"/>
                </a:solidFill>
                <a:uFill>
                  <a:solidFill>
                    <a:srgbClr val="FFFFFF"/>
                  </a:solidFill>
                </a:uFill>
                <a:latin typeface="HelveticaNeueLT Std Med Cn"/>
                <a:ea typeface="Lucida Sans Unicode"/>
              </a:rPr>
              <a:t>Reconquête de la châtaigneraie traditionnelle</a:t>
            </a:r>
            <a:endParaRPr lang="fr-FR" sz="1575" b="1" spc="-1" dirty="0">
              <a:solidFill>
                <a:srgbClr val="FF8840"/>
              </a:solidFill>
              <a:uFill>
                <a:solidFill>
                  <a:srgbClr val="FFFFFF"/>
                </a:solidFill>
              </a:uFill>
              <a:latin typeface="HelveticaNeueLT Std Med Cn"/>
              <a:ea typeface="Lucida Sans Unicode"/>
              <a:cs typeface="+mn-cs"/>
            </a:endParaRPr>
          </a:p>
        </p:txBody>
      </p:sp>
      <p:sp>
        <p:nvSpPr>
          <p:cNvPr id="4" name="Text Box 1">
            <a:extLst>
              <a:ext uri="{FF2B5EF4-FFF2-40B4-BE49-F238E27FC236}">
                <a16:creationId xmlns:a16="http://schemas.microsoft.com/office/drawing/2014/main" id="{F33A79EF-3F6E-4BF2-872C-0C3C99C6AB1A}"/>
              </a:ext>
            </a:extLst>
          </p:cNvPr>
          <p:cNvSpPr txBox="1">
            <a:spLocks noChangeArrowheads="1"/>
          </p:cNvSpPr>
          <p:nvPr/>
        </p:nvSpPr>
        <p:spPr bwMode="auto">
          <a:xfrm>
            <a:off x="533234" y="1682152"/>
            <a:ext cx="8608976" cy="3212736"/>
          </a:xfrm>
          <a:prstGeom prst="rect">
            <a:avLst/>
          </a:prstGeom>
          <a:solidFill>
            <a:schemeClr val="bg1"/>
          </a:solidFill>
          <a:ln w="9525">
            <a:noFill/>
            <a:round/>
            <a:headEnd/>
            <a:tailEnd/>
          </a:ln>
        </p:spPr>
        <p:txBody>
          <a:bodyPr wrap="square" lIns="30375" tIns="28350" rIns="30375" bIns="30375" anchor="t" anchorCtr="0"/>
          <a:lstStyle/>
          <a:p>
            <a:pPr>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013" b="1" dirty="0">
              <a:solidFill>
                <a:srgbClr val="008B6C"/>
              </a:solidFill>
              <a:latin typeface="Calibri" panose="020F0502020204030204" pitchFamily="34" charset="0"/>
              <a:ea typeface="Lucida Sans Unicode" pitchFamily="34" charset="0"/>
              <a:cs typeface="DejaVu Sans"/>
            </a:endParaRPr>
          </a:p>
          <a:p>
            <a:pPr marL="257162" lvl="1">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z="1013" b="1" dirty="0">
                <a:solidFill>
                  <a:srgbClr val="008B6C"/>
                </a:solidFill>
                <a:latin typeface="Calibri" panose="020F0502020204030204" pitchFamily="34" charset="0"/>
                <a:ea typeface="Lucida Sans Unicode" pitchFamily="34" charset="0"/>
                <a:cs typeface="DejaVu Sans"/>
              </a:rPr>
              <a:t>   </a:t>
            </a:r>
            <a:r>
              <a:rPr lang="fr-FR" sz="2000" b="1" dirty="0">
                <a:solidFill>
                  <a:srgbClr val="008B6C"/>
                </a:solidFill>
                <a:latin typeface="Calibri" panose="020F0502020204030204" pitchFamily="34" charset="0"/>
                <a:ea typeface="Lucida Sans Unicode" pitchFamily="34" charset="0"/>
                <a:cs typeface="DejaVu Sans"/>
              </a:rPr>
              <a:t>Production de matériel végétal en variétés traditionnelles</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sz="2000" spc="-1" dirty="0">
              <a:solidFill>
                <a:srgbClr val="3B7D64"/>
              </a:solidFill>
              <a:latin typeface="Calibri" panose="020F0502020204030204" pitchFamily="34" charset="0"/>
              <a:ea typeface="Lucida Sans Unicode"/>
              <a:cs typeface="Calibri" panose="020F0502020204030204" pitchFamily="34" charset="0"/>
            </a:endParaRP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z="2000" spc="-1" dirty="0">
                <a:solidFill>
                  <a:srgbClr val="3B7D64"/>
                </a:solidFill>
                <a:latin typeface="Calibri" panose="020F0502020204030204" pitchFamily="34" charset="0"/>
                <a:ea typeface="Lucida Sans Unicode"/>
                <a:cs typeface="Calibri" panose="020F0502020204030204" pitchFamily="34" charset="0"/>
              </a:rPr>
              <a:t>Parc à greffons &amp; pépinière du Syndicat de Défense de la châtaigne d’Ardèche</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z="2000" spc="-1" dirty="0">
                <a:solidFill>
                  <a:srgbClr val="3B7D64"/>
                </a:solidFill>
                <a:latin typeface="Calibri" panose="020F0502020204030204" pitchFamily="34" charset="0"/>
                <a:ea typeface="Lucida Sans Unicode"/>
                <a:cs typeface="Calibri" panose="020F0502020204030204" pitchFamily="34" charset="0"/>
              </a:rPr>
              <a:t>Plus de 8 500 baguettes de greffons revendues depuis 2017</a:t>
            </a:r>
            <a:endParaRPr lang="fr-FR" sz="2000" spc="-1" dirty="0">
              <a:solidFill>
                <a:srgbClr val="3B7D64"/>
              </a:solidFill>
              <a:latin typeface="Calibri" panose="020F0502020204030204" pitchFamily="34" charset="0"/>
              <a:cs typeface="Calibri" panose="020F0502020204030204" pitchFamily="34" charset="0"/>
            </a:endParaRP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z="2000" spc="-1" dirty="0">
                <a:solidFill>
                  <a:srgbClr val="3B7D64"/>
                </a:solidFill>
                <a:latin typeface="Calibri" panose="020F0502020204030204" pitchFamily="34" charset="0"/>
                <a:ea typeface="Lucida Sans Unicode"/>
                <a:cs typeface="Calibri" panose="020F0502020204030204" pitchFamily="34" charset="0"/>
              </a:rPr>
              <a:t>Plus de 5 800 plants de châtaignier revendus depuis 2017</a:t>
            </a:r>
          </a:p>
          <a:p>
            <a:pPr>
              <a:lnSpc>
                <a:spcPct val="81000"/>
              </a:lnSpc>
            </a:pPr>
            <a:endParaRPr lang="fr-FR" sz="2000" spc="-1" dirty="0">
              <a:solidFill>
                <a:prstClr val="black"/>
              </a:solidFill>
              <a:latin typeface="Arial"/>
            </a:endParaRPr>
          </a:p>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125" dirty="0">
              <a:solidFill>
                <a:srgbClr val="008B6C"/>
              </a:solidFill>
              <a:latin typeface="Calibri" panose="020F0502020204030204" pitchFamily="34" charset="0"/>
              <a:ea typeface="Lucida Sans Unicode" pitchFamily="34" charset="0"/>
            </a:endParaRPr>
          </a:p>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338" dirty="0">
              <a:solidFill>
                <a:srgbClr val="008B6C"/>
              </a:solidFill>
              <a:latin typeface="Calibri" panose="020F0502020204030204" pitchFamily="34" charset="0"/>
              <a:ea typeface="Lucida Sans Unicode" pitchFamily="34" charset="0"/>
            </a:endParaRPr>
          </a:p>
        </p:txBody>
      </p:sp>
      <p:pic>
        <p:nvPicPr>
          <p:cNvPr id="6" name="Image 5">
            <a:extLst>
              <a:ext uri="{FF2B5EF4-FFF2-40B4-BE49-F238E27FC236}">
                <a16:creationId xmlns:a16="http://schemas.microsoft.com/office/drawing/2014/main" id="{D375524D-99B1-42DE-AF3F-D267CA84471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3734183" y="4698865"/>
            <a:ext cx="2670083" cy="2002561"/>
          </a:xfrm>
          <a:prstGeom prst="rect">
            <a:avLst/>
          </a:prstGeom>
        </p:spPr>
      </p:pic>
      <p:pic>
        <p:nvPicPr>
          <p:cNvPr id="2" name="Imag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3568" y="4357792"/>
            <a:ext cx="3304359" cy="2478269"/>
          </a:xfrm>
          <a:prstGeom prst="rect">
            <a:avLst/>
          </a:prstGeom>
        </p:spPr>
      </p:pic>
    </p:spTree>
    <p:extLst>
      <p:ext uri="{BB962C8B-B14F-4D97-AF65-F5344CB8AC3E}">
        <p14:creationId xmlns:p14="http://schemas.microsoft.com/office/powerpoint/2010/main" val="6912929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p:nvPr>
        </p:nvSpPr>
        <p:spPr>
          <a:xfrm>
            <a:off x="1604395" y="764704"/>
            <a:ext cx="5740146" cy="364541"/>
          </a:xfrm>
        </p:spPr>
        <p:txBody>
          <a:bodyPr/>
          <a:lstStyle/>
          <a:p>
            <a:r>
              <a:rPr lang="fr-FR" sz="1575" b="1" spc="-1" dirty="0">
                <a:solidFill>
                  <a:srgbClr val="FF8840"/>
                </a:solidFill>
                <a:uFill>
                  <a:solidFill>
                    <a:srgbClr val="FFFFFF"/>
                  </a:solidFill>
                </a:uFill>
                <a:latin typeface="HelveticaNeueLT Std Med Cn"/>
                <a:ea typeface="Lucida Sans Unicode"/>
              </a:rPr>
              <a:t>Reconquête de la châtaigneraie traditionnelle</a:t>
            </a:r>
            <a:endParaRPr lang="fr-FR" sz="1575" b="1" spc="-1" dirty="0">
              <a:solidFill>
                <a:srgbClr val="FF8840"/>
              </a:solidFill>
              <a:uFill>
                <a:solidFill>
                  <a:srgbClr val="FFFFFF"/>
                </a:solidFill>
              </a:uFill>
              <a:latin typeface="HelveticaNeueLT Std Med Cn"/>
              <a:ea typeface="Lucida Sans Unicode"/>
              <a:cs typeface="+mn-cs"/>
            </a:endParaRPr>
          </a:p>
        </p:txBody>
      </p:sp>
      <p:sp>
        <p:nvSpPr>
          <p:cNvPr id="4" name="Text Box 1">
            <a:extLst>
              <a:ext uri="{FF2B5EF4-FFF2-40B4-BE49-F238E27FC236}">
                <a16:creationId xmlns:a16="http://schemas.microsoft.com/office/drawing/2014/main" id="{F33A79EF-3F6E-4BF2-872C-0C3C99C6AB1A}"/>
              </a:ext>
            </a:extLst>
          </p:cNvPr>
          <p:cNvSpPr txBox="1">
            <a:spLocks noChangeArrowheads="1"/>
          </p:cNvSpPr>
          <p:nvPr/>
        </p:nvSpPr>
        <p:spPr bwMode="auto">
          <a:xfrm>
            <a:off x="107504" y="2060848"/>
            <a:ext cx="6336704" cy="1612271"/>
          </a:xfrm>
          <a:prstGeom prst="rect">
            <a:avLst/>
          </a:prstGeom>
          <a:solidFill>
            <a:schemeClr val="bg1"/>
          </a:solidFill>
          <a:ln w="9525">
            <a:noFill/>
            <a:round/>
            <a:headEnd/>
            <a:tailEnd/>
          </a:ln>
        </p:spPr>
        <p:txBody>
          <a:bodyPr wrap="square" lIns="30375" tIns="28350" rIns="30375" bIns="30375" anchor="t" anchorCtr="0"/>
          <a:lstStyle/>
          <a:p>
            <a:pPr>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b="1" dirty="0">
              <a:solidFill>
                <a:srgbClr val="008B6C"/>
              </a:solidFill>
              <a:latin typeface="Calibri" panose="020F0502020204030204" pitchFamily="34" charset="0"/>
              <a:ea typeface="Lucida Sans Unicode" pitchFamily="34" charset="0"/>
              <a:cs typeface="DejaVu Sans"/>
            </a:endParaRPr>
          </a:p>
          <a:p>
            <a:pPr>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b="1" dirty="0">
              <a:solidFill>
                <a:srgbClr val="008B6C"/>
              </a:solidFill>
              <a:latin typeface="Calibri" panose="020F0502020204030204" pitchFamily="34" charset="0"/>
              <a:ea typeface="Lucida Sans Unicode" pitchFamily="34" charset="0"/>
              <a:cs typeface="DejaVu Sans"/>
            </a:endParaRPr>
          </a:p>
          <a:p>
            <a:pPr marL="257162" lvl="1">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b="1" dirty="0">
                <a:solidFill>
                  <a:srgbClr val="008B6C"/>
                </a:solidFill>
                <a:latin typeface="Calibri" panose="020F0502020204030204" pitchFamily="34" charset="0"/>
                <a:ea typeface="Lucida Sans Unicode" pitchFamily="34" charset="0"/>
                <a:cs typeface="DejaVu Sans"/>
              </a:rPr>
              <a:t>  Travaux de réouverture, d’élagage, de plantation et de greffage châtaigniers depuis 2013</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dirty="0">
              <a:solidFill>
                <a:srgbClr val="008B6C"/>
              </a:solidFill>
              <a:latin typeface="Calibri" panose="020F0502020204030204" pitchFamily="34" charset="0"/>
              <a:ea typeface="Lucida Sans Unicode" pitchFamily="34" charset="0"/>
            </a:endParaRP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dirty="0">
                <a:solidFill>
                  <a:srgbClr val="008B6C"/>
                </a:solidFill>
                <a:latin typeface="Calibri" panose="020F0502020204030204" pitchFamily="34" charset="0"/>
                <a:ea typeface="Lucida Sans Unicode" pitchFamily="34" charset="0"/>
              </a:rPr>
              <a:t>Avec les variétés traditionnelles (65 recensées en Ardèche)</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dirty="0">
                <a:solidFill>
                  <a:srgbClr val="008B6C"/>
                </a:solidFill>
                <a:latin typeface="Calibri" panose="020F0502020204030204" pitchFamily="34" charset="0"/>
                <a:ea typeface="Lucida Sans Unicode" pitchFamily="34" charset="0"/>
              </a:rPr>
              <a:t>28 000 arbres réhabilités/élagués ≈ 750 tonnes suppl.</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dirty="0">
                <a:solidFill>
                  <a:srgbClr val="008B6C"/>
                </a:solidFill>
                <a:latin typeface="Calibri" panose="020F0502020204030204" pitchFamily="34" charset="0"/>
                <a:ea typeface="Lucida Sans Unicode" pitchFamily="34" charset="0"/>
              </a:rPr>
              <a:t>8 500 arbres greffés/plantés</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dirty="0">
                <a:solidFill>
                  <a:srgbClr val="008B6C"/>
                </a:solidFill>
                <a:latin typeface="Calibri" panose="020F0502020204030204" pitchFamily="34" charset="0"/>
                <a:ea typeface="Lucida Sans Unicode" pitchFamily="34" charset="0"/>
              </a:rPr>
              <a:t>3 M€ HT d’investissements (dont matériel + pistes)</a:t>
            </a:r>
          </a:p>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dirty="0">
              <a:solidFill>
                <a:srgbClr val="008B6C"/>
              </a:solidFill>
              <a:latin typeface="Calibri" panose="020F0502020204030204" pitchFamily="34" charset="0"/>
              <a:ea typeface="Lucida Sans Unicode" pitchFamily="34" charset="0"/>
            </a:endParaRPr>
          </a:p>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dirty="0">
              <a:solidFill>
                <a:srgbClr val="008B6C"/>
              </a:solidFill>
              <a:latin typeface="Calibri" panose="020F0502020204030204" pitchFamily="34" charset="0"/>
              <a:ea typeface="Lucida Sans Unicode" pitchFamily="34" charset="0"/>
            </a:endParaRPr>
          </a:p>
        </p:txBody>
      </p:sp>
      <p:pic>
        <p:nvPicPr>
          <p:cNvPr id="10" name="Image 9">
            <a:extLst>
              <a:ext uri="{FF2B5EF4-FFF2-40B4-BE49-F238E27FC236}">
                <a16:creationId xmlns:a16="http://schemas.microsoft.com/office/drawing/2014/main" id="{A0280108-2225-4AF4-9085-86B330AA4DC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76256" y="908720"/>
            <a:ext cx="1989170" cy="1332744"/>
          </a:xfrm>
          <a:prstGeom prst="rect">
            <a:avLst/>
          </a:prstGeom>
        </p:spPr>
      </p:pic>
      <p:pic>
        <p:nvPicPr>
          <p:cNvPr id="19" name="Image 18">
            <a:extLst>
              <a:ext uri="{FF2B5EF4-FFF2-40B4-BE49-F238E27FC236}">
                <a16:creationId xmlns:a16="http://schemas.microsoft.com/office/drawing/2014/main" id="{1CAB8AA5-CC13-44D1-9BE5-6E0E8CEACC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6256" y="2420888"/>
            <a:ext cx="1989170" cy="1316168"/>
          </a:xfrm>
          <a:prstGeom prst="rect">
            <a:avLst/>
          </a:prstGeom>
        </p:spPr>
      </p:pic>
      <p:pic>
        <p:nvPicPr>
          <p:cNvPr id="20" name="Image 19">
            <a:extLst>
              <a:ext uri="{FF2B5EF4-FFF2-40B4-BE49-F238E27FC236}">
                <a16:creationId xmlns:a16="http://schemas.microsoft.com/office/drawing/2014/main" id="{7A97760B-B0BF-42DD-B322-9306A291301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76256" y="3933056"/>
            <a:ext cx="1974252" cy="1316168"/>
          </a:xfrm>
          <a:prstGeom prst="rect">
            <a:avLst/>
          </a:prstGeom>
        </p:spPr>
      </p:pic>
    </p:spTree>
    <p:extLst>
      <p:ext uri="{BB962C8B-B14F-4D97-AF65-F5344CB8AC3E}">
        <p14:creationId xmlns:p14="http://schemas.microsoft.com/office/powerpoint/2010/main" val="39061369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ZoneTexte 16">
            <a:extLst>
              <a:ext uri="{FF2B5EF4-FFF2-40B4-BE49-F238E27FC236}">
                <a16:creationId xmlns:a16="http://schemas.microsoft.com/office/drawing/2014/main" id="{78897BB1-EFB3-4360-B048-6E88653B9DE0}"/>
              </a:ext>
            </a:extLst>
          </p:cNvPr>
          <p:cNvSpPr txBox="1"/>
          <p:nvPr/>
        </p:nvSpPr>
        <p:spPr>
          <a:xfrm>
            <a:off x="0" y="2873231"/>
            <a:ext cx="5796136" cy="2787366"/>
          </a:xfrm>
          <a:prstGeom prst="rect">
            <a:avLst/>
          </a:prstGeom>
          <a:noFill/>
        </p:spPr>
        <p:txBody>
          <a:bodyPr wrap="square" rtlCol="0">
            <a:spAutoFit/>
          </a:bodyPr>
          <a:lstStyle/>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2000" dirty="0">
                <a:solidFill>
                  <a:srgbClr val="008B6C"/>
                </a:solidFill>
                <a:latin typeface="Calibri" panose="020F0502020204030204" pitchFamily="34" charset="0"/>
                <a:ea typeface="Lucida Sans Unicode" pitchFamily="34" charset="0"/>
              </a:rPr>
              <a:t>&gt; de 75 000 € HT investis par commune à :</a:t>
            </a:r>
          </a:p>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2000" dirty="0">
              <a:solidFill>
                <a:srgbClr val="008B6C"/>
              </a:solidFill>
              <a:latin typeface="Calibri" panose="020F0502020204030204" pitchFamily="34" charset="0"/>
              <a:ea typeface="Lucida Sans Unicode" pitchFamily="34" charset="0"/>
            </a:endParaRPr>
          </a:p>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z="2000" dirty="0">
                <a:solidFill>
                  <a:srgbClr val="3B7D64"/>
                </a:solidFill>
                <a:latin typeface="Calibri" panose="020F0502020204030204" pitchFamily="34" charset="0"/>
                <a:ea typeface="Calibri" panose="020F0502020204030204" pitchFamily="34" charset="0"/>
                <a:cs typeface="Calibri" panose="020F0502020204030204" pitchFamily="34" charset="0"/>
              </a:rPr>
              <a:t>Prunet (170 000 €), Genestelle, Saint-Jean-Chambre, Lamastre, Laboule, Silhac, Antraigues-sur-Volane, La Souche, Vesseaux, Saint-Pierreville, Saint-Andéol-de-Vals, Saint-Barthélémy-de-Grozon, et Saint-Genest-Lachamp (75 000 €)</a:t>
            </a:r>
            <a:endParaRPr lang="fr-FR" sz="2000" dirty="0">
              <a:solidFill>
                <a:srgbClr val="3B7D64"/>
              </a:solidFill>
              <a:latin typeface="Calibri" panose="020F0502020204030204" pitchFamily="34" charset="0"/>
              <a:ea typeface="Calibri" panose="020F0502020204030204" pitchFamily="34" charset="0"/>
              <a:cs typeface="Times New Roman" panose="02020603050405020304" pitchFamily="18" charset="0"/>
            </a:endParaRPr>
          </a:p>
          <a:p>
            <a:endParaRPr lang="fr-FR" sz="1013" dirty="0">
              <a:solidFill>
                <a:prstClr val="black"/>
              </a:solidFill>
              <a:latin typeface="Arial"/>
            </a:endParaRPr>
          </a:p>
        </p:txBody>
      </p:sp>
      <p:sp>
        <p:nvSpPr>
          <p:cNvPr id="3" name="Sous-titre 2"/>
          <p:cNvSpPr>
            <a:spLocks noGrp="1"/>
          </p:cNvSpPr>
          <p:nvPr>
            <p:ph type="subTitle"/>
          </p:nvPr>
        </p:nvSpPr>
        <p:spPr>
          <a:xfrm>
            <a:off x="899592" y="785303"/>
            <a:ext cx="5740146" cy="364541"/>
          </a:xfrm>
        </p:spPr>
        <p:txBody>
          <a:bodyPr/>
          <a:lstStyle/>
          <a:p>
            <a:r>
              <a:rPr lang="fr-FR" sz="1575" b="1" spc="-1" dirty="0">
                <a:solidFill>
                  <a:srgbClr val="FF8840"/>
                </a:solidFill>
                <a:uFill>
                  <a:solidFill>
                    <a:srgbClr val="FFFFFF"/>
                  </a:solidFill>
                </a:uFill>
                <a:latin typeface="HelveticaNeueLT Std Med Cn"/>
                <a:ea typeface="Lucida Sans Unicode"/>
              </a:rPr>
              <a:t>Reconquête de la châtaigneraie traditionnelle</a:t>
            </a:r>
            <a:endParaRPr lang="fr-FR" sz="1575" b="1" spc="-1" dirty="0">
              <a:solidFill>
                <a:srgbClr val="FF8840"/>
              </a:solidFill>
              <a:uFill>
                <a:solidFill>
                  <a:srgbClr val="FFFFFF"/>
                </a:solidFill>
              </a:uFill>
              <a:latin typeface="HelveticaNeueLT Std Med Cn"/>
              <a:ea typeface="Lucida Sans Unicode"/>
              <a:cs typeface="+mn-cs"/>
            </a:endParaRPr>
          </a:p>
        </p:txBody>
      </p:sp>
      <p:sp>
        <p:nvSpPr>
          <p:cNvPr id="4" name="Text Box 1">
            <a:extLst>
              <a:ext uri="{FF2B5EF4-FFF2-40B4-BE49-F238E27FC236}">
                <a16:creationId xmlns:a16="http://schemas.microsoft.com/office/drawing/2014/main" id="{F33A79EF-3F6E-4BF2-872C-0C3C99C6AB1A}"/>
              </a:ext>
            </a:extLst>
          </p:cNvPr>
          <p:cNvSpPr txBox="1">
            <a:spLocks noChangeArrowheads="1"/>
          </p:cNvSpPr>
          <p:nvPr/>
        </p:nvSpPr>
        <p:spPr bwMode="auto">
          <a:xfrm>
            <a:off x="539552" y="1239293"/>
            <a:ext cx="7821484" cy="665498"/>
          </a:xfrm>
          <a:prstGeom prst="rect">
            <a:avLst/>
          </a:prstGeom>
          <a:solidFill>
            <a:schemeClr val="bg1"/>
          </a:solidFill>
          <a:ln w="9525">
            <a:noFill/>
            <a:round/>
            <a:headEnd/>
            <a:tailEnd/>
          </a:ln>
        </p:spPr>
        <p:txBody>
          <a:bodyPr wrap="square" lIns="30375" tIns="28350" rIns="30375" bIns="30375" anchor="t" anchorCtr="0"/>
          <a:lstStyle/>
          <a:p>
            <a:pPr>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338" b="1" dirty="0">
              <a:solidFill>
                <a:srgbClr val="008B6C"/>
              </a:solidFill>
              <a:latin typeface="Calibri" panose="020F0502020204030204" pitchFamily="34" charset="0"/>
              <a:ea typeface="Lucida Sans Unicode" pitchFamily="34" charset="0"/>
              <a:cs typeface="DejaVu Sans"/>
            </a:endParaRPr>
          </a:p>
          <a:p>
            <a:pPr>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338" b="1" dirty="0">
              <a:solidFill>
                <a:srgbClr val="008B6C"/>
              </a:solidFill>
              <a:latin typeface="Calibri" panose="020F0502020204030204" pitchFamily="34" charset="0"/>
              <a:ea typeface="Lucida Sans Unicode" pitchFamily="34" charset="0"/>
              <a:cs typeface="DejaVu Sans"/>
            </a:endParaRPr>
          </a:p>
          <a:p>
            <a:pPr marL="257162" lvl="1">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z="1013" b="1" dirty="0">
                <a:solidFill>
                  <a:srgbClr val="008B6C"/>
                </a:solidFill>
                <a:latin typeface="Calibri" panose="020F0502020204030204" pitchFamily="34" charset="0"/>
                <a:ea typeface="Lucida Sans Unicode" pitchFamily="34" charset="0"/>
                <a:cs typeface="DejaVu Sans"/>
              </a:rPr>
              <a:t>   </a:t>
            </a:r>
            <a:r>
              <a:rPr lang="fr-FR" b="1" dirty="0">
                <a:solidFill>
                  <a:srgbClr val="008B6C"/>
                </a:solidFill>
                <a:latin typeface="Calibri" panose="020F0502020204030204" pitchFamily="34" charset="0"/>
                <a:ea typeface="Lucida Sans Unicode" pitchFamily="34" charset="0"/>
                <a:cs typeface="DejaVu Sans"/>
              </a:rPr>
              <a:t>Travaux de réouverture, d’élagage, de plantation et de greffage châtaigniers depuis 2013</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013" dirty="0">
              <a:solidFill>
                <a:srgbClr val="008B6C"/>
              </a:solidFill>
              <a:latin typeface="Calibri" panose="020F0502020204030204" pitchFamily="34" charset="0"/>
              <a:ea typeface="Lucida Sans Unicode" pitchFamily="34" charset="0"/>
            </a:endParaRPr>
          </a:p>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125" dirty="0">
              <a:solidFill>
                <a:srgbClr val="008B6C"/>
              </a:solidFill>
              <a:latin typeface="Calibri" panose="020F0502020204030204" pitchFamily="34" charset="0"/>
              <a:ea typeface="Lucida Sans Unicode" pitchFamily="34" charset="0"/>
            </a:endParaRPr>
          </a:p>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338" dirty="0">
              <a:solidFill>
                <a:srgbClr val="008B6C"/>
              </a:solidFill>
              <a:latin typeface="Calibri" panose="020F0502020204030204" pitchFamily="34" charset="0"/>
              <a:ea typeface="Lucida Sans Unicode" pitchFamily="34" charset="0"/>
            </a:endParaRPr>
          </a:p>
        </p:txBody>
      </p:sp>
      <p:pic>
        <p:nvPicPr>
          <p:cNvPr id="6" name="Image 5">
            <a:extLst>
              <a:ext uri="{FF2B5EF4-FFF2-40B4-BE49-F238E27FC236}">
                <a16:creationId xmlns:a16="http://schemas.microsoft.com/office/drawing/2014/main" id="{9941D767-9646-438D-88AA-7F0AFB2F7A1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08104" y="1772816"/>
            <a:ext cx="3426731" cy="4845787"/>
          </a:xfrm>
          <a:prstGeom prst="rect">
            <a:avLst/>
          </a:prstGeom>
        </p:spPr>
      </p:pic>
    </p:spTree>
    <p:extLst>
      <p:ext uri="{BB962C8B-B14F-4D97-AF65-F5344CB8AC3E}">
        <p14:creationId xmlns:p14="http://schemas.microsoft.com/office/powerpoint/2010/main" val="19980845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p:nvPr>
        </p:nvSpPr>
        <p:spPr>
          <a:xfrm>
            <a:off x="2051720" y="379764"/>
            <a:ext cx="5740146" cy="364541"/>
          </a:xfrm>
        </p:spPr>
        <p:txBody>
          <a:bodyPr/>
          <a:lstStyle/>
          <a:p>
            <a:r>
              <a:rPr lang="fr-FR" sz="1575" b="1" spc="-1" dirty="0">
                <a:solidFill>
                  <a:srgbClr val="FF8840"/>
                </a:solidFill>
                <a:uFill>
                  <a:solidFill>
                    <a:srgbClr val="FFFFFF"/>
                  </a:solidFill>
                </a:uFill>
                <a:latin typeface="HelveticaNeueLT Std Med Cn"/>
                <a:ea typeface="Lucida Sans Unicode"/>
              </a:rPr>
              <a:t>Reconquête de la châtaigneraie traditionnelle</a:t>
            </a:r>
            <a:endParaRPr lang="fr-FR" sz="1575" b="1" spc="-1" dirty="0">
              <a:solidFill>
                <a:srgbClr val="FF8840"/>
              </a:solidFill>
              <a:uFill>
                <a:solidFill>
                  <a:srgbClr val="FFFFFF"/>
                </a:solidFill>
              </a:uFill>
              <a:latin typeface="HelveticaNeueLT Std Med Cn"/>
              <a:ea typeface="Lucida Sans Unicode"/>
              <a:cs typeface="+mn-cs"/>
            </a:endParaRPr>
          </a:p>
        </p:txBody>
      </p:sp>
      <p:sp>
        <p:nvSpPr>
          <p:cNvPr id="4" name="Text Box 1">
            <a:extLst>
              <a:ext uri="{FF2B5EF4-FFF2-40B4-BE49-F238E27FC236}">
                <a16:creationId xmlns:a16="http://schemas.microsoft.com/office/drawing/2014/main" id="{F33A79EF-3F6E-4BF2-872C-0C3C99C6AB1A}"/>
              </a:ext>
            </a:extLst>
          </p:cNvPr>
          <p:cNvSpPr txBox="1">
            <a:spLocks noChangeArrowheads="1"/>
          </p:cNvSpPr>
          <p:nvPr/>
        </p:nvSpPr>
        <p:spPr bwMode="auto">
          <a:xfrm>
            <a:off x="-41430" y="648772"/>
            <a:ext cx="6012160" cy="2757623"/>
          </a:xfrm>
          <a:prstGeom prst="rect">
            <a:avLst/>
          </a:prstGeom>
          <a:solidFill>
            <a:schemeClr val="bg1"/>
          </a:solidFill>
          <a:ln w="9525">
            <a:noFill/>
            <a:round/>
            <a:headEnd/>
            <a:tailEnd/>
          </a:ln>
        </p:spPr>
        <p:txBody>
          <a:bodyPr wrap="square" lIns="30375" tIns="28350" rIns="30375" bIns="30375" anchor="t" anchorCtr="0"/>
          <a:lstStyle/>
          <a:p>
            <a:pPr>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b="1" dirty="0">
              <a:solidFill>
                <a:srgbClr val="008B6C"/>
              </a:solidFill>
              <a:latin typeface="Calibri" panose="020F0502020204030204" pitchFamily="34" charset="0"/>
              <a:ea typeface="Lucida Sans Unicode" pitchFamily="34" charset="0"/>
              <a:cs typeface="DejaVu Sans"/>
            </a:endParaRPr>
          </a:p>
          <a:p>
            <a:pPr marL="257162" lvl="1">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b="1" dirty="0">
                <a:solidFill>
                  <a:srgbClr val="008B6C"/>
                </a:solidFill>
                <a:latin typeface="Calibri" panose="020F0502020204030204" pitchFamily="34" charset="0"/>
                <a:ea typeface="Lucida Sans Unicode" pitchFamily="34" charset="0"/>
                <a:cs typeface="DejaVu Sans"/>
              </a:rPr>
              <a:t>    Lutte contre le cynips</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spc="-1" dirty="0">
              <a:solidFill>
                <a:srgbClr val="3B7D64"/>
              </a:solidFill>
              <a:latin typeface="Calibri" panose="020F0502020204030204" pitchFamily="34" charset="0"/>
              <a:ea typeface="Lucida Sans Unicode"/>
              <a:cs typeface="Calibri" panose="020F0502020204030204" pitchFamily="34" charset="0"/>
            </a:endParaRP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pc="-1" dirty="0">
                <a:solidFill>
                  <a:srgbClr val="3B7D64"/>
                </a:solidFill>
                <a:latin typeface="Calibri" panose="020F0502020204030204" pitchFamily="34" charset="0"/>
                <a:cs typeface="Calibri" panose="020F0502020204030204" pitchFamily="34" charset="0"/>
              </a:rPr>
              <a:t>Premières observations en 2010</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pc="-1" dirty="0">
                <a:solidFill>
                  <a:srgbClr val="3B7D64"/>
                </a:solidFill>
                <a:latin typeface="Calibri" panose="020F0502020204030204" pitchFamily="34" charset="0"/>
                <a:cs typeface="Calibri" panose="020F0502020204030204" pitchFamily="34" charset="0"/>
              </a:rPr>
              <a:t>Perte de production pouvant aller jusqu’à 80% et la mort de l’arbre</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pc="-1" dirty="0">
                <a:solidFill>
                  <a:srgbClr val="3B7D64"/>
                </a:solidFill>
                <a:latin typeface="Calibri" panose="020F0502020204030204" pitchFamily="34" charset="0"/>
                <a:cs typeface="Calibri" panose="020F0502020204030204" pitchFamily="34" charset="0"/>
              </a:rPr>
              <a:t>Premiers lâchers en 2011 à très faible échelle faute de moyens et de </a:t>
            </a:r>
            <a:r>
              <a:rPr lang="fr-FR" spc="-1" dirty="0" err="1">
                <a:solidFill>
                  <a:srgbClr val="3B7D64"/>
                </a:solidFill>
                <a:latin typeface="Calibri" panose="020F0502020204030204" pitchFamily="34" charset="0"/>
                <a:cs typeface="Calibri" panose="020F0502020204030204" pitchFamily="34" charset="0"/>
              </a:rPr>
              <a:t>Torymus</a:t>
            </a:r>
            <a:r>
              <a:rPr lang="fr-FR" spc="-1" dirty="0">
                <a:solidFill>
                  <a:srgbClr val="3B7D64"/>
                </a:solidFill>
                <a:latin typeface="Calibri" panose="020F0502020204030204" pitchFamily="34" charset="0"/>
                <a:cs typeface="Calibri" panose="020F0502020204030204" pitchFamily="34" charset="0"/>
              </a:rPr>
              <a:t> disponible (prédateur naturel du cynips)</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pc="-1" dirty="0">
                <a:solidFill>
                  <a:srgbClr val="3B7D64"/>
                </a:solidFill>
                <a:latin typeface="Calibri" panose="020F0502020204030204" pitchFamily="34" charset="0"/>
                <a:cs typeface="Calibri" panose="020F0502020204030204" pitchFamily="34" charset="0"/>
              </a:rPr>
              <a:t>Forte mobilisation des acteurs en 2014</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pc="-1" dirty="0">
                <a:solidFill>
                  <a:srgbClr val="3B7D64"/>
                </a:solidFill>
                <a:latin typeface="Calibri" panose="020F0502020204030204" pitchFamily="34" charset="0"/>
                <a:cs typeface="Calibri" panose="020F0502020204030204" pitchFamily="34" charset="0"/>
              </a:rPr>
              <a:t>Campagne de financement et appel aux dons : 244 000 € récoltés</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pc="-1" dirty="0">
                <a:solidFill>
                  <a:srgbClr val="3B7D64"/>
                </a:solidFill>
                <a:latin typeface="Calibri" panose="020F0502020204030204" pitchFamily="34" charset="0"/>
                <a:cs typeface="Calibri" panose="020F0502020204030204" pitchFamily="34" charset="0"/>
              </a:rPr>
              <a:t>Lutte importante : 1957 lâchers de </a:t>
            </a:r>
            <a:r>
              <a:rPr lang="fr-FR" spc="-1" dirty="0" err="1">
                <a:solidFill>
                  <a:srgbClr val="3B7D64"/>
                </a:solidFill>
                <a:latin typeface="Calibri" panose="020F0502020204030204" pitchFamily="34" charset="0"/>
                <a:cs typeface="Calibri" panose="020F0502020204030204" pitchFamily="34" charset="0"/>
              </a:rPr>
              <a:t>Torymus</a:t>
            </a:r>
            <a:r>
              <a:rPr lang="fr-FR" spc="-1" dirty="0">
                <a:solidFill>
                  <a:srgbClr val="3B7D64"/>
                </a:solidFill>
                <a:latin typeface="Calibri" panose="020F0502020204030204" pitchFamily="34" charset="0"/>
                <a:cs typeface="Calibri" panose="020F0502020204030204" pitchFamily="34" charset="0"/>
              </a:rPr>
              <a:t> en 2015 et 2016</a:t>
            </a:r>
          </a:p>
          <a:p>
            <a:pPr>
              <a:lnSpc>
                <a:spcPct val="81000"/>
              </a:lnSpc>
            </a:pPr>
            <a:endParaRPr lang="fr-FR" spc="-1" dirty="0">
              <a:solidFill>
                <a:prstClr val="black"/>
              </a:solidFill>
              <a:latin typeface="Arial"/>
            </a:endParaRPr>
          </a:p>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dirty="0">
              <a:solidFill>
                <a:srgbClr val="008B6C"/>
              </a:solidFill>
              <a:latin typeface="Calibri" panose="020F0502020204030204" pitchFamily="34" charset="0"/>
              <a:ea typeface="Lucida Sans Unicode" pitchFamily="34" charset="0"/>
            </a:endParaRPr>
          </a:p>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dirty="0">
              <a:solidFill>
                <a:srgbClr val="008B6C"/>
              </a:solidFill>
              <a:latin typeface="Calibri" panose="020F0502020204030204" pitchFamily="34" charset="0"/>
              <a:ea typeface="Lucida Sans Unicode" pitchFamily="34" charset="0"/>
            </a:endParaRPr>
          </a:p>
        </p:txBody>
      </p:sp>
      <p:pic>
        <p:nvPicPr>
          <p:cNvPr id="12" name="Image 11">
            <a:extLst>
              <a:ext uri="{FF2B5EF4-FFF2-40B4-BE49-F238E27FC236}">
                <a16:creationId xmlns:a16="http://schemas.microsoft.com/office/drawing/2014/main" id="{77D03907-538E-4523-ADD4-2F359A56141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13497" y="1690326"/>
            <a:ext cx="592137" cy="438764"/>
          </a:xfrm>
          <a:prstGeom prst="rect">
            <a:avLst/>
          </a:prstGeom>
        </p:spPr>
      </p:pic>
      <p:pic>
        <p:nvPicPr>
          <p:cNvPr id="9" name="Image 8">
            <a:extLst>
              <a:ext uri="{FF2B5EF4-FFF2-40B4-BE49-F238E27FC236}">
                <a16:creationId xmlns:a16="http://schemas.microsoft.com/office/drawing/2014/main" id="{DC4AF9F6-4C80-44FA-8044-7CD5252B65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0327" y="4797152"/>
            <a:ext cx="2249850" cy="1584176"/>
          </a:xfrm>
          <a:prstGeom prst="rect">
            <a:avLst/>
          </a:prstGeom>
        </p:spPr>
      </p:pic>
      <p:pic>
        <p:nvPicPr>
          <p:cNvPr id="11" name="Image 10">
            <a:extLst>
              <a:ext uri="{FF2B5EF4-FFF2-40B4-BE49-F238E27FC236}">
                <a16:creationId xmlns:a16="http://schemas.microsoft.com/office/drawing/2014/main" id="{F778D13B-0D48-43CB-9331-1AAE5A681D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35304" y="2276872"/>
            <a:ext cx="2785167" cy="4104456"/>
          </a:xfrm>
          <a:prstGeom prst="rect">
            <a:avLst/>
          </a:prstGeom>
        </p:spPr>
      </p:pic>
      <p:pic>
        <p:nvPicPr>
          <p:cNvPr id="14" name="Image 13">
            <a:extLst>
              <a:ext uri="{FF2B5EF4-FFF2-40B4-BE49-F238E27FC236}">
                <a16:creationId xmlns:a16="http://schemas.microsoft.com/office/drawing/2014/main" id="{CC90645B-DA06-419B-953A-FEDECC454DA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964650" y="4716957"/>
            <a:ext cx="2326086" cy="1744565"/>
          </a:xfrm>
          <a:prstGeom prst="rect">
            <a:avLst/>
          </a:prstGeom>
        </p:spPr>
      </p:pic>
    </p:spTree>
    <p:extLst>
      <p:ext uri="{BB962C8B-B14F-4D97-AF65-F5344CB8AC3E}">
        <p14:creationId xmlns:p14="http://schemas.microsoft.com/office/powerpoint/2010/main" val="40107153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
            <a:extLst>
              <a:ext uri="{FF2B5EF4-FFF2-40B4-BE49-F238E27FC236}">
                <a16:creationId xmlns:a16="http://schemas.microsoft.com/office/drawing/2014/main" id="{C62FE11A-2BBA-4EEC-A6B5-E7056AC28F47}"/>
              </a:ext>
            </a:extLst>
          </p:cNvPr>
          <p:cNvSpPr txBox="1">
            <a:spLocks noChangeArrowheads="1"/>
          </p:cNvSpPr>
          <p:nvPr/>
        </p:nvSpPr>
        <p:spPr bwMode="auto">
          <a:xfrm>
            <a:off x="465192" y="893400"/>
            <a:ext cx="8211264" cy="2757623"/>
          </a:xfrm>
          <a:prstGeom prst="rect">
            <a:avLst/>
          </a:prstGeom>
          <a:solidFill>
            <a:schemeClr val="bg1"/>
          </a:solidFill>
          <a:ln w="9525">
            <a:noFill/>
            <a:round/>
            <a:headEnd/>
            <a:tailEnd/>
          </a:ln>
        </p:spPr>
        <p:txBody>
          <a:bodyPr wrap="square" lIns="30375" tIns="28350" rIns="30375" bIns="30375" anchor="t" anchorCtr="0"/>
          <a:lstStyle/>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dirty="0">
              <a:solidFill>
                <a:srgbClr val="008B6C"/>
              </a:solidFill>
              <a:latin typeface="Calibri" panose="020F0502020204030204" pitchFamily="34" charset="0"/>
              <a:ea typeface="Lucida Sans Unicode" pitchFamily="34" charset="0"/>
            </a:endParaRPr>
          </a:p>
          <a:p>
            <a:pPr marL="257162" lvl="1">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b="1" dirty="0">
                <a:solidFill>
                  <a:srgbClr val="008B6C"/>
                </a:solidFill>
                <a:latin typeface="Calibri" panose="020F0502020204030204" pitchFamily="34" charset="0"/>
                <a:ea typeface="Lucida Sans Unicode" pitchFamily="34" charset="0"/>
                <a:cs typeface="DejaVu Sans"/>
              </a:rPr>
              <a:t>La mise en place et le développement de l’AOP Châtaigne d’Ardèche en 2014</a:t>
            </a:r>
          </a:p>
          <a:p>
            <a:pPr marL="675051" lvl="2" indent="-160727">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b="1" dirty="0">
              <a:solidFill>
                <a:srgbClr val="008B6C"/>
              </a:solidFill>
              <a:latin typeface="Calibri" panose="020F0502020204030204" pitchFamily="34" charset="0"/>
              <a:ea typeface="Lucida Sans Unicode" pitchFamily="34" charset="0"/>
              <a:cs typeface="DejaVu Sans"/>
            </a:endParaRP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dirty="0">
                <a:solidFill>
                  <a:srgbClr val="008B6C"/>
                </a:solidFill>
                <a:latin typeface="Calibri" panose="020F0502020204030204" pitchFamily="34" charset="0"/>
                <a:ea typeface="Lucida Sans Unicode" pitchFamily="34" charset="0"/>
                <a:cs typeface="DejaVu Sans"/>
              </a:rPr>
              <a:t>Un signe de qualité qui assure la pérennité de la castanéiculture en Ardèche face à l’évolution du marché et à la délocalisation</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dirty="0">
                <a:solidFill>
                  <a:srgbClr val="008B6C"/>
                </a:solidFill>
                <a:latin typeface="Calibri" panose="020F0502020204030204" pitchFamily="34" charset="0"/>
                <a:ea typeface="Lucida Sans Unicode" pitchFamily="34" charset="0"/>
              </a:rPr>
              <a:t> 373 castanéiculteurs en AOP en 2020 soit 74 500 arbres et un potentiel de 2000 tonnes</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dirty="0">
                <a:solidFill>
                  <a:srgbClr val="008B6C"/>
                </a:solidFill>
                <a:latin typeface="Calibri" panose="020F0502020204030204" pitchFamily="34" charset="0"/>
                <a:ea typeface="Lucida Sans Unicode" pitchFamily="34" charset="0"/>
              </a:rPr>
              <a:t>Progression du prix de la châtaigne de petits calibre (qualité industrie)</a:t>
            </a:r>
          </a:p>
        </p:txBody>
      </p:sp>
      <p:pic>
        <p:nvPicPr>
          <p:cNvPr id="8" name="Image 7">
            <a:extLst>
              <a:ext uri="{FF2B5EF4-FFF2-40B4-BE49-F238E27FC236}">
                <a16:creationId xmlns:a16="http://schemas.microsoft.com/office/drawing/2014/main" id="{6260D3A7-918F-4AF2-BE1D-ECCC1A54E99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98029" y="2922006"/>
            <a:ext cx="761330" cy="711350"/>
          </a:xfrm>
          <a:prstGeom prst="rect">
            <a:avLst/>
          </a:prstGeom>
        </p:spPr>
      </p:pic>
      <p:pic>
        <p:nvPicPr>
          <p:cNvPr id="10" name="Image 9">
            <a:extLst>
              <a:ext uri="{FF2B5EF4-FFF2-40B4-BE49-F238E27FC236}">
                <a16:creationId xmlns:a16="http://schemas.microsoft.com/office/drawing/2014/main" id="{558FF61E-D983-4B28-BFA4-1CFEB7C8EA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61287" y="5304124"/>
            <a:ext cx="1981430" cy="1320952"/>
          </a:xfrm>
          <a:prstGeom prst="rect">
            <a:avLst/>
          </a:prstGeom>
        </p:spPr>
      </p:pic>
      <p:sp>
        <p:nvSpPr>
          <p:cNvPr id="9" name="Sous-titre 2"/>
          <p:cNvSpPr>
            <a:spLocks noGrp="1"/>
          </p:cNvSpPr>
          <p:nvPr>
            <p:ph type="subTitle"/>
          </p:nvPr>
        </p:nvSpPr>
        <p:spPr>
          <a:xfrm>
            <a:off x="467544" y="476426"/>
            <a:ext cx="5740146" cy="364541"/>
          </a:xfrm>
        </p:spPr>
        <p:txBody>
          <a:bodyPr/>
          <a:lstStyle/>
          <a:p>
            <a:r>
              <a:rPr lang="fr-FR" sz="1575" b="1" spc="-1" dirty="0">
                <a:solidFill>
                  <a:srgbClr val="FF8840"/>
                </a:solidFill>
                <a:uFill>
                  <a:solidFill>
                    <a:srgbClr val="FFFFFF"/>
                  </a:solidFill>
                </a:uFill>
                <a:latin typeface="HelveticaNeueLT Std Med Cn"/>
                <a:ea typeface="Lucida Sans Unicode"/>
              </a:rPr>
              <a:t>Reconquête de la châtaigneraie traditionnelle</a:t>
            </a:r>
            <a:endParaRPr lang="fr-FR" sz="1575" b="1" spc="-1" dirty="0">
              <a:solidFill>
                <a:srgbClr val="FF8840"/>
              </a:solidFill>
              <a:uFill>
                <a:solidFill>
                  <a:srgbClr val="FFFFFF"/>
                </a:solidFill>
              </a:uFill>
              <a:latin typeface="HelveticaNeueLT Std Med Cn"/>
              <a:ea typeface="Lucida Sans Unicode"/>
              <a:cs typeface="+mn-cs"/>
            </a:endParaRPr>
          </a:p>
        </p:txBody>
      </p:sp>
      <p:pic>
        <p:nvPicPr>
          <p:cNvPr id="3" name="Image 2">
            <a:extLst>
              <a:ext uri="{FF2B5EF4-FFF2-40B4-BE49-F238E27FC236}">
                <a16:creationId xmlns:a16="http://schemas.microsoft.com/office/drawing/2014/main" id="{9D88C439-9544-4A26-84F7-FB155767650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5577" y="3853687"/>
            <a:ext cx="2990662" cy="1676443"/>
          </a:xfrm>
          <a:prstGeom prst="rect">
            <a:avLst/>
          </a:prstGeom>
        </p:spPr>
      </p:pic>
      <p:sp>
        <p:nvSpPr>
          <p:cNvPr id="4" name="ZoneTexte 3">
            <a:extLst>
              <a:ext uri="{FF2B5EF4-FFF2-40B4-BE49-F238E27FC236}">
                <a16:creationId xmlns:a16="http://schemas.microsoft.com/office/drawing/2014/main" id="{DF4CF51A-23D0-4117-A9E5-5EB9EAC6E421}"/>
              </a:ext>
            </a:extLst>
          </p:cNvPr>
          <p:cNvSpPr txBox="1"/>
          <p:nvPr/>
        </p:nvSpPr>
        <p:spPr>
          <a:xfrm>
            <a:off x="1613341" y="3654251"/>
            <a:ext cx="2090432" cy="196208"/>
          </a:xfrm>
          <a:prstGeom prst="rect">
            <a:avLst/>
          </a:prstGeom>
          <a:noFill/>
        </p:spPr>
        <p:txBody>
          <a:bodyPr wrap="square" rtlCol="0">
            <a:spAutoFit/>
          </a:bodyPr>
          <a:lstStyle/>
          <a:p>
            <a:pPr algn="ctr"/>
            <a:r>
              <a:rPr lang="fr-FR" sz="675" b="1" spc="-1" dirty="0">
                <a:solidFill>
                  <a:srgbClr val="2A6099"/>
                </a:solidFill>
                <a:latin typeface="Arial"/>
                <a:ea typeface="DejaVu Sans"/>
              </a:rPr>
              <a:t>Habilitations en AOP</a:t>
            </a:r>
          </a:p>
        </p:txBody>
      </p:sp>
      <p:pic>
        <p:nvPicPr>
          <p:cNvPr id="13" name="Image 12">
            <a:extLst>
              <a:ext uri="{FF2B5EF4-FFF2-40B4-BE49-F238E27FC236}">
                <a16:creationId xmlns:a16="http://schemas.microsoft.com/office/drawing/2014/main" id="{13F531FE-B215-476C-A9C4-1CB9B06CBD07}"/>
              </a:ext>
            </a:extLst>
          </p:cNvPr>
          <p:cNvPicPr>
            <a:picLocks noChangeAspect="1"/>
          </p:cNvPicPr>
          <p:nvPr/>
        </p:nvPicPr>
        <p:blipFill>
          <a:blip r:embed="rId5" cstate="email"/>
          <a:stretch>
            <a:fillRect/>
          </a:stretch>
        </p:blipFill>
        <p:spPr>
          <a:xfrm>
            <a:off x="3880240" y="3599577"/>
            <a:ext cx="3642664" cy="1930553"/>
          </a:xfrm>
          <a:prstGeom prst="rect">
            <a:avLst/>
          </a:prstGeom>
        </p:spPr>
      </p:pic>
    </p:spTree>
    <p:extLst>
      <p:ext uri="{BB962C8B-B14F-4D97-AF65-F5344CB8AC3E}">
        <p14:creationId xmlns:p14="http://schemas.microsoft.com/office/powerpoint/2010/main" val="7066028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 name="Diagram 7">
            <a:extLst>
              <a:ext uri="{FF2B5EF4-FFF2-40B4-BE49-F238E27FC236}">
                <a16:creationId xmlns:a16="http://schemas.microsoft.com/office/drawing/2014/main" id="{CAF565D4-FC21-41C1-9130-F925ACBF6F60}"/>
              </a:ext>
            </a:extLst>
          </p:cNvPr>
          <p:cNvGraphicFramePr/>
          <p:nvPr>
            <p:extLst>
              <p:ext uri="{D42A27DB-BD31-4B8C-83A1-F6EECF244321}">
                <p14:modId xmlns:p14="http://schemas.microsoft.com/office/powerpoint/2010/main" val="3120384952"/>
              </p:ext>
            </p:extLst>
          </p:nvPr>
        </p:nvGraphicFramePr>
        <p:xfrm>
          <a:off x="1043608" y="980728"/>
          <a:ext cx="6628661" cy="32721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41">
            <a:extLst>
              <a:ext uri="{FF2B5EF4-FFF2-40B4-BE49-F238E27FC236}">
                <a16:creationId xmlns:a16="http://schemas.microsoft.com/office/drawing/2014/main" id="{8980FFC9-458E-485A-9276-EA95E270D4C5}"/>
              </a:ext>
            </a:extLst>
          </p:cNvPr>
          <p:cNvGrpSpPr/>
          <p:nvPr/>
        </p:nvGrpSpPr>
        <p:grpSpPr>
          <a:xfrm>
            <a:off x="1277440" y="1665156"/>
            <a:ext cx="550628" cy="950298"/>
            <a:chOff x="2436779" y="4383514"/>
            <a:chExt cx="1025373" cy="1744267"/>
          </a:xfrm>
        </p:grpSpPr>
        <p:cxnSp>
          <p:nvCxnSpPr>
            <p:cNvPr id="27" name="Straight Connector 42">
              <a:extLst>
                <a:ext uri="{FF2B5EF4-FFF2-40B4-BE49-F238E27FC236}">
                  <a16:creationId xmlns:a16="http://schemas.microsoft.com/office/drawing/2014/main" id="{9104A0A2-7EF6-432D-BE54-01346204E26F}"/>
                </a:ext>
              </a:extLst>
            </p:cNvPr>
            <p:cNvCxnSpPr>
              <a:cxnSpLocks/>
            </p:cNvCxnSpPr>
            <p:nvPr/>
          </p:nvCxnSpPr>
          <p:spPr>
            <a:xfrm>
              <a:off x="2942919" y="4851009"/>
              <a:ext cx="6546" cy="1276772"/>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29" name="Oval 44">
              <a:extLst>
                <a:ext uri="{FF2B5EF4-FFF2-40B4-BE49-F238E27FC236}">
                  <a16:creationId xmlns:a16="http://schemas.microsoft.com/office/drawing/2014/main" id="{267AEF94-C94B-495D-AA64-43B9EEB8483A}"/>
                </a:ext>
              </a:extLst>
            </p:cNvPr>
            <p:cNvSpPr/>
            <p:nvPr/>
          </p:nvSpPr>
          <p:spPr>
            <a:xfrm>
              <a:off x="2436779" y="4383514"/>
              <a:ext cx="1025373" cy="412445"/>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ctr"/>
              <a:r>
                <a:rPr lang="en-US" sz="591" dirty="0">
                  <a:solidFill>
                    <a:srgbClr val="C0504D"/>
                  </a:solidFill>
                  <a:latin typeface="Arial"/>
                </a:rPr>
                <a:t>1,50 €/kg</a:t>
              </a:r>
            </a:p>
          </p:txBody>
        </p:sp>
      </p:grpSp>
      <p:grpSp>
        <p:nvGrpSpPr>
          <p:cNvPr id="4" name="Group 47">
            <a:extLst>
              <a:ext uri="{FF2B5EF4-FFF2-40B4-BE49-F238E27FC236}">
                <a16:creationId xmlns:a16="http://schemas.microsoft.com/office/drawing/2014/main" id="{3E024187-63FC-4A1A-9F15-3714BBE2D770}"/>
              </a:ext>
            </a:extLst>
          </p:cNvPr>
          <p:cNvGrpSpPr/>
          <p:nvPr/>
        </p:nvGrpSpPr>
        <p:grpSpPr>
          <a:xfrm>
            <a:off x="1479953" y="3312688"/>
            <a:ext cx="2090381" cy="932181"/>
            <a:chOff x="1038191" y="5111710"/>
            <a:chExt cx="3549980" cy="1711013"/>
          </a:xfrm>
        </p:grpSpPr>
        <p:sp>
          <p:nvSpPr>
            <p:cNvPr id="31" name="TextBox 45">
              <a:extLst>
                <a:ext uri="{FF2B5EF4-FFF2-40B4-BE49-F238E27FC236}">
                  <a16:creationId xmlns:a16="http://schemas.microsoft.com/office/drawing/2014/main" id="{9653875D-9853-48C0-ACD0-5DC0B176E410}"/>
                </a:ext>
              </a:extLst>
            </p:cNvPr>
            <p:cNvSpPr txBox="1"/>
            <p:nvPr/>
          </p:nvSpPr>
          <p:spPr>
            <a:xfrm>
              <a:off x="1038191" y="5111710"/>
              <a:ext cx="3038623" cy="384147"/>
            </a:xfrm>
            <a:prstGeom prst="rect">
              <a:avLst/>
            </a:prstGeom>
            <a:noFill/>
            <a:ln>
              <a:noFill/>
            </a:ln>
          </p:spPr>
          <p:txBody>
            <a:bodyPr wrap="none" rtlCol="0">
              <a:spAutoFit/>
            </a:bodyPr>
            <a:lstStyle/>
            <a:p>
              <a:r>
                <a:rPr lang="en-US" sz="760" b="1" dirty="0">
                  <a:solidFill>
                    <a:srgbClr val="C0504D"/>
                  </a:solidFill>
                  <a:latin typeface="Open Sans" panose="020B0606030504020204" pitchFamily="34" charset="0"/>
                  <a:ea typeface="Open Sans" panose="020B0606030504020204" pitchFamily="34" charset="0"/>
                  <a:cs typeface="Open Sans" panose="020B0606030504020204" pitchFamily="34" charset="0"/>
                </a:rPr>
                <a:t>Phase </a:t>
              </a:r>
              <a:r>
                <a:rPr lang="en-US" sz="760" b="1" dirty="0" err="1">
                  <a:solidFill>
                    <a:srgbClr val="C0504D"/>
                  </a:solidFill>
                  <a:latin typeface="Open Sans" panose="020B0606030504020204" pitchFamily="34" charset="0"/>
                  <a:ea typeface="Open Sans" panose="020B0606030504020204" pitchFamily="34" charset="0"/>
                  <a:cs typeface="Open Sans" panose="020B0606030504020204" pitchFamily="34" charset="0"/>
                </a:rPr>
                <a:t>expérimentale</a:t>
              </a:r>
              <a:r>
                <a:rPr lang="en-US" sz="760" b="1" dirty="0">
                  <a:solidFill>
                    <a:srgbClr val="C0504D"/>
                  </a:solidFill>
                  <a:latin typeface="Open Sans" panose="020B0606030504020204" pitchFamily="34" charset="0"/>
                  <a:ea typeface="Open Sans" panose="020B0606030504020204" pitchFamily="34" charset="0"/>
                  <a:cs typeface="Open Sans" panose="020B0606030504020204" pitchFamily="34" charset="0"/>
                </a:rPr>
                <a:t> (2013-2016)</a:t>
              </a:r>
            </a:p>
          </p:txBody>
        </p:sp>
        <p:sp>
          <p:nvSpPr>
            <p:cNvPr id="32" name="TextBox 46">
              <a:extLst>
                <a:ext uri="{FF2B5EF4-FFF2-40B4-BE49-F238E27FC236}">
                  <a16:creationId xmlns:a16="http://schemas.microsoft.com/office/drawing/2014/main" id="{F76C44A0-C937-496C-9EDB-621C7CD52437}"/>
                </a:ext>
              </a:extLst>
            </p:cNvPr>
            <p:cNvSpPr txBox="1"/>
            <p:nvPr/>
          </p:nvSpPr>
          <p:spPr>
            <a:xfrm>
              <a:off x="1071320" y="5429014"/>
              <a:ext cx="3516851" cy="1393709"/>
            </a:xfrm>
            <a:prstGeom prst="rect">
              <a:avLst/>
            </a:prstGeom>
            <a:noFill/>
            <a:ln>
              <a:noFill/>
            </a:ln>
          </p:spPr>
          <p:txBody>
            <a:bodyPr wrap="square" rtlCol="0">
              <a:spAutoFit/>
            </a:bodyPr>
            <a:lstStyle/>
            <a:p>
              <a:pPr>
                <a:buFont typeface="Arial" panose="020B0604020202020204" pitchFamily="34" charset="0"/>
                <a:buChar char="•"/>
              </a:pPr>
              <a:r>
                <a:rPr lang="fr-FR" sz="619" dirty="0">
                  <a:solidFill>
                    <a:prstClr val="black"/>
                  </a:solidFill>
                  <a:latin typeface="Arial"/>
                </a:rPr>
                <a:t> 200 diagnostics</a:t>
              </a:r>
            </a:p>
            <a:p>
              <a:pPr>
                <a:buFont typeface="Arial" panose="020B0604020202020204" pitchFamily="34" charset="0"/>
                <a:buChar char="•"/>
              </a:pPr>
              <a:r>
                <a:rPr lang="fr-FR" sz="619" dirty="0">
                  <a:solidFill>
                    <a:prstClr val="black"/>
                  </a:solidFill>
                  <a:latin typeface="Arial"/>
                </a:rPr>
                <a:t> Démarches collectives initiées (Aizac, ...)</a:t>
              </a:r>
            </a:p>
            <a:p>
              <a:pPr>
                <a:buFont typeface="Arial" panose="020B0604020202020204" pitchFamily="34" charset="0"/>
                <a:buChar char="•"/>
              </a:pPr>
              <a:r>
                <a:rPr lang="fr-FR" sz="619" dirty="0">
                  <a:solidFill>
                    <a:prstClr val="black"/>
                  </a:solidFill>
                  <a:latin typeface="Arial"/>
                </a:rPr>
                <a:t> 8737 châtaigniers élagués / 900 châtaigniers réouverts</a:t>
              </a:r>
            </a:p>
            <a:p>
              <a:pPr>
                <a:buFont typeface="Arial" panose="020B0604020202020204" pitchFamily="34" charset="0"/>
                <a:buChar char="•"/>
              </a:pPr>
              <a:r>
                <a:rPr lang="fr-FR" sz="619" dirty="0">
                  <a:solidFill>
                    <a:prstClr val="black"/>
                  </a:solidFill>
                  <a:latin typeface="Arial"/>
                </a:rPr>
                <a:t> 0,5 M€ HT de travaux d’investissement</a:t>
              </a:r>
            </a:p>
            <a:p>
              <a:pPr>
                <a:buFont typeface="Arial" panose="020B0604020202020204" pitchFamily="34" charset="0"/>
                <a:buChar char="•"/>
              </a:pPr>
              <a:r>
                <a:rPr lang="fr-FR" sz="619" dirty="0">
                  <a:solidFill>
                    <a:prstClr val="black"/>
                  </a:solidFill>
                  <a:latin typeface="Arial"/>
                </a:rPr>
                <a:t> Un signe AOP Châtaigne d’Ardèche en 2014</a:t>
              </a:r>
            </a:p>
            <a:p>
              <a:pPr>
                <a:buFont typeface="Arial" panose="020B0604020202020204" pitchFamily="34" charset="0"/>
                <a:buChar char="•"/>
              </a:pPr>
              <a:r>
                <a:rPr lang="fr-FR" sz="619" dirty="0">
                  <a:solidFill>
                    <a:prstClr val="black"/>
                  </a:solidFill>
                  <a:latin typeface="Arial"/>
                </a:rPr>
                <a:t> Environ 250 tonnes supplémentaires</a:t>
              </a:r>
            </a:p>
          </p:txBody>
        </p:sp>
      </p:grpSp>
      <p:grpSp>
        <p:nvGrpSpPr>
          <p:cNvPr id="6" name="Group 48">
            <a:extLst>
              <a:ext uri="{FF2B5EF4-FFF2-40B4-BE49-F238E27FC236}">
                <a16:creationId xmlns:a16="http://schemas.microsoft.com/office/drawing/2014/main" id="{28D7DFB5-F491-41D3-9B5E-250EE33128B2}"/>
              </a:ext>
            </a:extLst>
          </p:cNvPr>
          <p:cNvGrpSpPr/>
          <p:nvPr/>
        </p:nvGrpSpPr>
        <p:grpSpPr>
          <a:xfrm>
            <a:off x="3766003" y="3309635"/>
            <a:ext cx="2549822" cy="1503875"/>
            <a:chOff x="1071320" y="5111712"/>
            <a:chExt cx="4345380" cy="2760355"/>
          </a:xfrm>
        </p:grpSpPr>
        <p:sp>
          <p:nvSpPr>
            <p:cNvPr id="34" name="TextBox 49">
              <a:extLst>
                <a:ext uri="{FF2B5EF4-FFF2-40B4-BE49-F238E27FC236}">
                  <a16:creationId xmlns:a16="http://schemas.microsoft.com/office/drawing/2014/main" id="{B1210F86-08E7-4634-A01E-0FCA83DDE3DE}"/>
                </a:ext>
              </a:extLst>
            </p:cNvPr>
            <p:cNvSpPr txBox="1"/>
            <p:nvPr/>
          </p:nvSpPr>
          <p:spPr>
            <a:xfrm>
              <a:off x="1071320" y="5111712"/>
              <a:ext cx="4207552" cy="384147"/>
            </a:xfrm>
            <a:prstGeom prst="rect">
              <a:avLst/>
            </a:prstGeom>
            <a:noFill/>
          </p:spPr>
          <p:txBody>
            <a:bodyPr wrap="none" rtlCol="0">
              <a:spAutoFit/>
            </a:bodyPr>
            <a:lstStyle/>
            <a:p>
              <a:r>
                <a:rPr lang="en-US" sz="760" b="1" dirty="0">
                  <a:solidFill>
                    <a:srgbClr val="27AE61"/>
                  </a:solidFill>
                  <a:latin typeface="Open Sans" panose="020B0606030504020204" pitchFamily="34" charset="0"/>
                  <a:ea typeface="Open Sans" panose="020B0606030504020204" pitchFamily="34" charset="0"/>
                  <a:cs typeface="Open Sans" panose="020B0606030504020204" pitchFamily="34" charset="0"/>
                </a:rPr>
                <a:t>Plan </a:t>
              </a:r>
              <a:r>
                <a:rPr lang="en-US" sz="760" b="1" dirty="0" err="1">
                  <a:solidFill>
                    <a:srgbClr val="27AE61"/>
                  </a:solidFill>
                  <a:latin typeface="Open Sans" panose="020B0606030504020204" pitchFamily="34" charset="0"/>
                  <a:ea typeface="Open Sans" panose="020B0606030504020204" pitchFamily="34" charset="0"/>
                  <a:cs typeface="Open Sans" panose="020B0606030504020204" pitchFamily="34" charset="0"/>
                </a:rPr>
                <a:t>châtaigneraies</a:t>
              </a:r>
              <a:r>
                <a:rPr lang="en-US" sz="760" b="1" dirty="0">
                  <a:solidFill>
                    <a:srgbClr val="27AE61"/>
                  </a:solidFill>
                  <a:latin typeface="Open Sans" panose="020B0606030504020204" pitchFamily="34" charset="0"/>
                  <a:ea typeface="Open Sans" panose="020B0606030504020204" pitchFamily="34" charset="0"/>
                  <a:cs typeface="Open Sans" panose="020B0606030504020204" pitchFamily="34" charset="0"/>
                </a:rPr>
                <a:t> </a:t>
              </a:r>
              <a:r>
                <a:rPr lang="en-US" sz="760" b="1" dirty="0" err="1">
                  <a:solidFill>
                    <a:srgbClr val="27AE61"/>
                  </a:solidFill>
                  <a:latin typeface="Open Sans" panose="020B0606030504020204" pitchFamily="34" charset="0"/>
                  <a:ea typeface="Open Sans" panose="020B0606030504020204" pitchFamily="34" charset="0"/>
                  <a:cs typeface="Open Sans" panose="020B0606030504020204" pitchFamily="34" charset="0"/>
                </a:rPr>
                <a:t>traditionnelles</a:t>
              </a:r>
              <a:r>
                <a:rPr lang="en-US" sz="760" b="1" dirty="0">
                  <a:solidFill>
                    <a:srgbClr val="27AE61"/>
                  </a:solidFill>
                  <a:latin typeface="Open Sans" panose="020B0606030504020204" pitchFamily="34" charset="0"/>
                  <a:ea typeface="Open Sans" panose="020B0606030504020204" pitchFamily="34" charset="0"/>
                  <a:cs typeface="Open Sans" panose="020B0606030504020204" pitchFamily="34" charset="0"/>
                </a:rPr>
                <a:t> (2017-2022)</a:t>
              </a:r>
            </a:p>
          </p:txBody>
        </p:sp>
        <p:sp>
          <p:nvSpPr>
            <p:cNvPr id="35" name="TextBox 50">
              <a:extLst>
                <a:ext uri="{FF2B5EF4-FFF2-40B4-BE49-F238E27FC236}">
                  <a16:creationId xmlns:a16="http://schemas.microsoft.com/office/drawing/2014/main" id="{59D73C9E-53D6-41F5-8550-4FAE267CDFEE}"/>
                </a:ext>
              </a:extLst>
            </p:cNvPr>
            <p:cNvSpPr txBox="1"/>
            <p:nvPr/>
          </p:nvSpPr>
          <p:spPr>
            <a:xfrm>
              <a:off x="1071320" y="5429014"/>
              <a:ext cx="4345380" cy="2443053"/>
            </a:xfrm>
            <a:prstGeom prst="rect">
              <a:avLst/>
            </a:prstGeom>
            <a:noFill/>
          </p:spPr>
          <p:txBody>
            <a:bodyPr wrap="square" rtlCol="0">
              <a:spAutoFit/>
            </a:bodyPr>
            <a:lstStyle/>
            <a:p>
              <a:pPr>
                <a:buFont typeface="Arial" panose="020B0604020202020204" pitchFamily="34" charset="0"/>
                <a:buChar char="•"/>
              </a:pPr>
              <a:r>
                <a:rPr lang="fr-FR" sz="619" dirty="0">
                  <a:solidFill>
                    <a:srgbClr val="333333"/>
                  </a:solidFill>
                  <a:latin typeface="Arial"/>
                </a:rPr>
                <a:t> 350 diagnostics</a:t>
              </a:r>
            </a:p>
            <a:p>
              <a:pPr>
                <a:buFont typeface="Arial" panose="020B0604020202020204" pitchFamily="34" charset="0"/>
                <a:buChar char="•"/>
              </a:pPr>
              <a:r>
                <a:rPr lang="fr-FR" sz="619" dirty="0">
                  <a:solidFill>
                    <a:srgbClr val="333333"/>
                  </a:solidFill>
                  <a:latin typeface="Arial"/>
                </a:rPr>
                <a:t> 314 dossiers (Ardèche) + 30 dossiers (Cantal)</a:t>
              </a:r>
            </a:p>
            <a:p>
              <a:pPr>
                <a:buFont typeface="Arial" panose="020B0604020202020204" pitchFamily="34" charset="0"/>
                <a:buChar char="•"/>
              </a:pPr>
              <a:r>
                <a:rPr lang="fr-FR" sz="619" dirty="0">
                  <a:solidFill>
                    <a:srgbClr val="333333"/>
                  </a:solidFill>
                  <a:latin typeface="Arial"/>
                </a:rPr>
                <a:t> Animation foncière amplifiée (Juvinas, Beaumont, Mayres, ...)</a:t>
              </a:r>
            </a:p>
            <a:p>
              <a:pPr>
                <a:buFont typeface="Arial" panose="020B0604020202020204" pitchFamily="34" charset="0"/>
                <a:buChar char="•"/>
              </a:pPr>
              <a:r>
                <a:rPr lang="fr-FR" sz="619" dirty="0">
                  <a:solidFill>
                    <a:srgbClr val="333333"/>
                  </a:solidFill>
                  <a:latin typeface="Arial"/>
                </a:rPr>
                <a:t> 6 km de piste dans des vergers enclavés et abandonnés - 50 T</a:t>
              </a:r>
            </a:p>
            <a:p>
              <a:pPr>
                <a:buFont typeface="Arial" panose="020B0604020202020204" pitchFamily="34" charset="0"/>
                <a:buChar char="•"/>
              </a:pPr>
              <a:r>
                <a:rPr lang="fr-FR" sz="619" dirty="0">
                  <a:solidFill>
                    <a:srgbClr val="333333"/>
                  </a:solidFill>
                  <a:latin typeface="Arial"/>
                </a:rPr>
                <a:t> 2,5 M€ HT de travaux d’investissement</a:t>
              </a:r>
            </a:p>
            <a:p>
              <a:pPr>
                <a:buFont typeface="Arial" panose="020B0604020202020204" pitchFamily="34" charset="0"/>
                <a:buChar char="•"/>
              </a:pPr>
              <a:r>
                <a:rPr lang="fr-FR" sz="619" dirty="0">
                  <a:solidFill>
                    <a:srgbClr val="333333"/>
                  </a:solidFill>
                  <a:latin typeface="Arial"/>
                </a:rPr>
                <a:t> 12 293 châtaigniers élagués / 5 870 châtaigniers réhabilités</a:t>
              </a:r>
            </a:p>
            <a:p>
              <a:pPr>
                <a:buFont typeface="Arial" panose="020B0604020202020204" pitchFamily="34" charset="0"/>
                <a:buChar char="•"/>
              </a:pPr>
              <a:r>
                <a:rPr lang="fr-FR" sz="619" dirty="0">
                  <a:solidFill>
                    <a:srgbClr val="333333"/>
                  </a:solidFill>
                  <a:latin typeface="Arial"/>
                </a:rPr>
                <a:t> 3 481 châtaigniers greffées / 5 141 châtaigniers plantés</a:t>
              </a:r>
            </a:p>
            <a:p>
              <a:pPr>
                <a:buFont typeface="Arial" panose="020B0604020202020204" pitchFamily="34" charset="0"/>
                <a:buChar char="•"/>
              </a:pPr>
              <a:r>
                <a:rPr lang="fr-FR" sz="619" dirty="0">
                  <a:solidFill>
                    <a:srgbClr val="333333"/>
                  </a:solidFill>
                  <a:latin typeface="Arial"/>
                </a:rPr>
                <a:t> 11 700 baguettes de greffons et plus de 6000 plants vendus</a:t>
              </a:r>
            </a:p>
            <a:p>
              <a:pPr>
                <a:buFont typeface="Arial" panose="020B0604020202020204" pitchFamily="34" charset="0"/>
                <a:buChar char="•"/>
              </a:pPr>
              <a:r>
                <a:rPr lang="fr-FR" sz="619" dirty="0">
                  <a:solidFill>
                    <a:srgbClr val="333333"/>
                  </a:solidFill>
                  <a:latin typeface="Arial"/>
                </a:rPr>
                <a:t> Plus de 550 tonnes supplémentaires</a:t>
              </a:r>
            </a:p>
            <a:p>
              <a:pPr>
                <a:buFont typeface="Arial" panose="020B0604020202020204" pitchFamily="34" charset="0"/>
                <a:buChar char="•"/>
              </a:pPr>
              <a:r>
                <a:rPr lang="fr-FR" sz="619" dirty="0">
                  <a:solidFill>
                    <a:srgbClr val="333333"/>
                  </a:solidFill>
                  <a:latin typeface="Arial"/>
                </a:rPr>
                <a:t> 373 adhérents en AOP – 74 500 arbres – un potentiel de 2000 T</a:t>
              </a:r>
            </a:p>
            <a:p>
              <a:pPr>
                <a:buFont typeface="Arial" panose="020B0604020202020204" pitchFamily="34" charset="0"/>
                <a:buChar char="•"/>
              </a:pPr>
              <a:endParaRPr lang="fr-FR" sz="619" dirty="0">
                <a:solidFill>
                  <a:srgbClr val="333333"/>
                </a:solidFill>
                <a:latin typeface="Arial"/>
              </a:endParaRPr>
            </a:p>
            <a:p>
              <a:pPr>
                <a:buFont typeface="Arial" panose="020B0604020202020204" pitchFamily="34" charset="0"/>
                <a:buChar char="•"/>
              </a:pPr>
              <a:r>
                <a:rPr lang="fr-FR" sz="619" dirty="0">
                  <a:solidFill>
                    <a:srgbClr val="333333"/>
                  </a:solidFill>
                  <a:latin typeface="Arial"/>
                </a:rPr>
                <a:t> Animation sur de nouveaux enjeux (changement climatique, rôle de la matière organique, sylviculture du châtaignier …)</a:t>
              </a:r>
            </a:p>
          </p:txBody>
        </p:sp>
      </p:grpSp>
      <p:grpSp>
        <p:nvGrpSpPr>
          <p:cNvPr id="9" name="Group 51">
            <a:extLst>
              <a:ext uri="{FF2B5EF4-FFF2-40B4-BE49-F238E27FC236}">
                <a16:creationId xmlns:a16="http://schemas.microsoft.com/office/drawing/2014/main" id="{298CA804-3F0C-4713-B3D2-E39E5BDDC27B}"/>
              </a:ext>
            </a:extLst>
          </p:cNvPr>
          <p:cNvGrpSpPr/>
          <p:nvPr/>
        </p:nvGrpSpPr>
        <p:grpSpPr>
          <a:xfrm>
            <a:off x="6556802" y="3324425"/>
            <a:ext cx="1311136" cy="1122746"/>
            <a:chOff x="1071320" y="5111713"/>
            <a:chExt cx="2067769" cy="2060800"/>
          </a:xfrm>
        </p:grpSpPr>
        <p:sp>
          <p:nvSpPr>
            <p:cNvPr id="37" name="TextBox 52">
              <a:extLst>
                <a:ext uri="{FF2B5EF4-FFF2-40B4-BE49-F238E27FC236}">
                  <a16:creationId xmlns:a16="http://schemas.microsoft.com/office/drawing/2014/main" id="{11666D01-4184-490F-9320-B05ABA2158D9}"/>
                </a:ext>
              </a:extLst>
            </p:cNvPr>
            <p:cNvSpPr txBox="1"/>
            <p:nvPr/>
          </p:nvSpPr>
          <p:spPr>
            <a:xfrm>
              <a:off x="1071320" y="5111713"/>
              <a:ext cx="1964814" cy="384148"/>
            </a:xfrm>
            <a:prstGeom prst="rect">
              <a:avLst/>
            </a:prstGeom>
            <a:noFill/>
          </p:spPr>
          <p:txBody>
            <a:bodyPr wrap="none" rtlCol="0">
              <a:spAutoFit/>
            </a:bodyPr>
            <a:lstStyle/>
            <a:p>
              <a:r>
                <a:rPr lang="en-US" sz="760" b="1" dirty="0" err="1">
                  <a:solidFill>
                    <a:srgbClr val="4F81BD"/>
                  </a:solidFill>
                  <a:latin typeface="Open Sans" panose="020B0606030504020204" pitchFamily="34" charset="0"/>
                  <a:ea typeface="Open Sans" panose="020B0606030504020204" pitchFamily="34" charset="0"/>
                  <a:cs typeface="Open Sans" panose="020B0606030504020204" pitchFamily="34" charset="0"/>
                </a:rPr>
                <a:t>Vers</a:t>
              </a:r>
              <a:r>
                <a:rPr lang="en-US" sz="760" b="1" dirty="0">
                  <a:solidFill>
                    <a:srgbClr val="4F81BD"/>
                  </a:solidFill>
                  <a:latin typeface="Open Sans" panose="020B0606030504020204" pitchFamily="34" charset="0"/>
                  <a:ea typeface="Open Sans" panose="020B0606030504020204" pitchFamily="34" charset="0"/>
                  <a:cs typeface="Open Sans" panose="020B0606030504020204" pitchFamily="34" charset="0"/>
                </a:rPr>
                <a:t> un nouveau plan</a:t>
              </a:r>
            </a:p>
          </p:txBody>
        </p:sp>
        <p:sp>
          <p:nvSpPr>
            <p:cNvPr id="38" name="TextBox 53">
              <a:extLst>
                <a:ext uri="{FF2B5EF4-FFF2-40B4-BE49-F238E27FC236}">
                  <a16:creationId xmlns:a16="http://schemas.microsoft.com/office/drawing/2014/main" id="{CCFDB70D-4861-49E7-AA7A-FAAD921F5596}"/>
                </a:ext>
              </a:extLst>
            </p:cNvPr>
            <p:cNvSpPr txBox="1"/>
            <p:nvPr/>
          </p:nvSpPr>
          <p:spPr>
            <a:xfrm>
              <a:off x="1071322" y="5429018"/>
              <a:ext cx="2067767" cy="1743495"/>
            </a:xfrm>
            <a:prstGeom prst="rect">
              <a:avLst/>
            </a:prstGeom>
            <a:noFill/>
          </p:spPr>
          <p:txBody>
            <a:bodyPr wrap="square" rtlCol="0">
              <a:spAutoFit/>
            </a:bodyPr>
            <a:lstStyle/>
            <a:p>
              <a:pPr>
                <a:buFont typeface="Arial" panose="020B0604020202020204" pitchFamily="34" charset="0"/>
                <a:buChar char="•"/>
              </a:pPr>
              <a:r>
                <a:rPr lang="fr-FR" sz="619" dirty="0">
                  <a:solidFill>
                    <a:srgbClr val="333333"/>
                  </a:solidFill>
                  <a:latin typeface="Arial"/>
                </a:rPr>
                <a:t> Rénovation</a:t>
              </a:r>
            </a:p>
            <a:p>
              <a:pPr>
                <a:buFont typeface="Arial" panose="020B0604020202020204" pitchFamily="34" charset="0"/>
                <a:buChar char="•"/>
              </a:pPr>
              <a:r>
                <a:rPr lang="fr-FR" sz="619" dirty="0">
                  <a:solidFill>
                    <a:srgbClr val="333333"/>
                  </a:solidFill>
                  <a:latin typeface="Arial"/>
                </a:rPr>
                <a:t> Création de nouveaux vergers</a:t>
              </a:r>
            </a:p>
            <a:p>
              <a:pPr>
                <a:buFont typeface="Arial" panose="020B0604020202020204" pitchFamily="34" charset="0"/>
                <a:buChar char="•"/>
              </a:pPr>
              <a:r>
                <a:rPr lang="fr-FR" sz="619" dirty="0">
                  <a:solidFill>
                    <a:srgbClr val="333333"/>
                  </a:solidFill>
                  <a:latin typeface="Arial"/>
                </a:rPr>
                <a:t> Accès aux vergers</a:t>
              </a:r>
            </a:p>
            <a:p>
              <a:pPr>
                <a:buFont typeface="Arial" panose="020B0604020202020204" pitchFamily="34" charset="0"/>
                <a:buChar char="•"/>
              </a:pPr>
              <a:r>
                <a:rPr lang="fr-FR" sz="619" dirty="0">
                  <a:solidFill>
                    <a:srgbClr val="333333"/>
                  </a:solidFill>
                  <a:latin typeface="Arial"/>
                </a:rPr>
                <a:t>  Adaptation des vergers au changement climatique</a:t>
              </a:r>
            </a:p>
            <a:p>
              <a:pPr>
                <a:buFont typeface="Arial" panose="020B0604020202020204" pitchFamily="34" charset="0"/>
                <a:buChar char="•"/>
              </a:pPr>
              <a:r>
                <a:rPr lang="fr-FR" sz="619" dirty="0">
                  <a:solidFill>
                    <a:srgbClr val="333333"/>
                  </a:solidFill>
                  <a:latin typeface="Arial"/>
                </a:rPr>
                <a:t>Multiplication et production de plants résistants à l’encre</a:t>
              </a:r>
            </a:p>
            <a:p>
              <a:pPr>
                <a:buFont typeface="Arial" panose="020B0604020202020204" pitchFamily="34" charset="0"/>
                <a:buChar char="•"/>
              </a:pPr>
              <a:r>
                <a:rPr lang="fr-FR" sz="619" dirty="0">
                  <a:solidFill>
                    <a:srgbClr val="333333"/>
                  </a:solidFill>
                  <a:latin typeface="Arial"/>
                </a:rPr>
                <a:t> Création de 2 vergers: expérimental et conservatoire</a:t>
              </a:r>
            </a:p>
          </p:txBody>
        </p:sp>
      </p:grpSp>
      <p:sp>
        <p:nvSpPr>
          <p:cNvPr id="73" name="Oval 44">
            <a:extLst>
              <a:ext uri="{FF2B5EF4-FFF2-40B4-BE49-F238E27FC236}">
                <a16:creationId xmlns:a16="http://schemas.microsoft.com/office/drawing/2014/main" id="{DF96005B-1687-4816-94B9-DC78BCD95A1A}"/>
              </a:ext>
            </a:extLst>
          </p:cNvPr>
          <p:cNvSpPr/>
          <p:nvPr/>
        </p:nvSpPr>
        <p:spPr>
          <a:xfrm>
            <a:off x="4440609" y="2282839"/>
            <a:ext cx="496303" cy="224705"/>
          </a:xfrm>
          <a:prstGeom prst="ellipse">
            <a:avLst/>
          </a:prstGeom>
          <a:solidFill>
            <a:schemeClr val="bg1"/>
          </a:solidFill>
          <a:ln w="28575">
            <a:solidFill>
              <a:srgbClr val="27AE6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ctr"/>
            <a:r>
              <a:rPr lang="en-US" sz="591" dirty="0">
                <a:solidFill>
                  <a:srgbClr val="27AE61"/>
                </a:solidFill>
                <a:latin typeface="Arial"/>
              </a:rPr>
              <a:t>GRELE</a:t>
            </a:r>
          </a:p>
        </p:txBody>
      </p:sp>
      <p:sp>
        <p:nvSpPr>
          <p:cNvPr id="84" name="Flèche : double flèche horizontale 83">
            <a:extLst>
              <a:ext uri="{FF2B5EF4-FFF2-40B4-BE49-F238E27FC236}">
                <a16:creationId xmlns:a16="http://schemas.microsoft.com/office/drawing/2014/main" id="{EDFA0314-47DF-420A-A08B-BA02BF107FDC}"/>
              </a:ext>
            </a:extLst>
          </p:cNvPr>
          <p:cNvSpPr/>
          <p:nvPr/>
        </p:nvSpPr>
        <p:spPr>
          <a:xfrm>
            <a:off x="1273925" y="2978092"/>
            <a:ext cx="2159132" cy="242804"/>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solidFill>
                <a:prstClr val="white"/>
              </a:solidFill>
              <a:latin typeface="Arial"/>
            </a:endParaRPr>
          </a:p>
        </p:txBody>
      </p:sp>
      <p:sp>
        <p:nvSpPr>
          <p:cNvPr id="93" name="Flèche : double flèche horizontale 92">
            <a:extLst>
              <a:ext uri="{FF2B5EF4-FFF2-40B4-BE49-F238E27FC236}">
                <a16:creationId xmlns:a16="http://schemas.microsoft.com/office/drawing/2014/main" id="{CE02620C-5DB7-46A1-8C5F-2B2CEC9012AC}"/>
              </a:ext>
            </a:extLst>
          </p:cNvPr>
          <p:cNvSpPr/>
          <p:nvPr/>
        </p:nvSpPr>
        <p:spPr>
          <a:xfrm>
            <a:off x="3449540" y="2978092"/>
            <a:ext cx="3080394" cy="242804"/>
          </a:xfrm>
          <a:prstGeom prst="leftRightArrow">
            <a:avLst/>
          </a:prstGeom>
          <a:solidFill>
            <a:srgbClr val="27AE61"/>
          </a:solidFill>
          <a:ln>
            <a:solidFill>
              <a:srgbClr val="27AE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solidFill>
                <a:prstClr val="white"/>
              </a:solidFill>
              <a:latin typeface="Arial"/>
            </a:endParaRPr>
          </a:p>
        </p:txBody>
      </p:sp>
      <p:sp>
        <p:nvSpPr>
          <p:cNvPr id="94" name="Flèche : double flèche horizontale 93">
            <a:extLst>
              <a:ext uri="{FF2B5EF4-FFF2-40B4-BE49-F238E27FC236}">
                <a16:creationId xmlns:a16="http://schemas.microsoft.com/office/drawing/2014/main" id="{04DBA702-F6AC-4CA3-822B-57BC2CAA260B}"/>
              </a:ext>
            </a:extLst>
          </p:cNvPr>
          <p:cNvSpPr/>
          <p:nvPr/>
        </p:nvSpPr>
        <p:spPr>
          <a:xfrm>
            <a:off x="6546425" y="2978092"/>
            <a:ext cx="1155269" cy="242804"/>
          </a:xfrm>
          <a:prstGeom prst="left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solidFill>
                <a:prstClr val="white"/>
              </a:solidFill>
              <a:latin typeface="Arial"/>
            </a:endParaRPr>
          </a:p>
        </p:txBody>
      </p:sp>
      <p:grpSp>
        <p:nvGrpSpPr>
          <p:cNvPr id="10" name="Group 41">
            <a:extLst>
              <a:ext uri="{FF2B5EF4-FFF2-40B4-BE49-F238E27FC236}">
                <a16:creationId xmlns:a16="http://schemas.microsoft.com/office/drawing/2014/main" id="{36BF669F-52C6-4CF8-BC2B-A7376BF4612B}"/>
              </a:ext>
            </a:extLst>
          </p:cNvPr>
          <p:cNvGrpSpPr/>
          <p:nvPr/>
        </p:nvGrpSpPr>
        <p:grpSpPr>
          <a:xfrm>
            <a:off x="4965728" y="1630779"/>
            <a:ext cx="550628" cy="1002585"/>
            <a:chOff x="2449578" y="4320382"/>
            <a:chExt cx="1025373" cy="1960472"/>
          </a:xfrm>
        </p:grpSpPr>
        <p:cxnSp>
          <p:nvCxnSpPr>
            <p:cNvPr id="60" name="Straight Connector 42">
              <a:extLst>
                <a:ext uri="{FF2B5EF4-FFF2-40B4-BE49-F238E27FC236}">
                  <a16:creationId xmlns:a16="http://schemas.microsoft.com/office/drawing/2014/main" id="{5F50090F-39D1-498C-8830-F6FCB9D1682B}"/>
                </a:ext>
              </a:extLst>
            </p:cNvPr>
            <p:cNvCxnSpPr>
              <a:cxnSpLocks/>
            </p:cNvCxnSpPr>
            <p:nvPr/>
          </p:nvCxnSpPr>
          <p:spPr>
            <a:xfrm>
              <a:off x="2966721" y="4366717"/>
              <a:ext cx="0" cy="1914137"/>
            </a:xfrm>
            <a:prstGeom prst="line">
              <a:avLst/>
            </a:prstGeom>
            <a:ln>
              <a:solidFill>
                <a:srgbClr val="27AE61"/>
              </a:solidFill>
              <a:prstDash val="dash"/>
            </a:ln>
          </p:spPr>
          <p:style>
            <a:lnRef idx="1">
              <a:schemeClr val="accent1"/>
            </a:lnRef>
            <a:fillRef idx="0">
              <a:schemeClr val="accent1"/>
            </a:fillRef>
            <a:effectRef idx="0">
              <a:schemeClr val="accent1"/>
            </a:effectRef>
            <a:fontRef idx="minor">
              <a:schemeClr val="tx1"/>
            </a:fontRef>
          </p:style>
        </p:cxnSp>
        <p:sp>
          <p:nvSpPr>
            <p:cNvPr id="62" name="Oval 44">
              <a:extLst>
                <a:ext uri="{FF2B5EF4-FFF2-40B4-BE49-F238E27FC236}">
                  <a16:creationId xmlns:a16="http://schemas.microsoft.com/office/drawing/2014/main" id="{AD8BC708-17E7-4208-881F-2F5C67433BAF}"/>
                </a:ext>
              </a:extLst>
            </p:cNvPr>
            <p:cNvSpPr/>
            <p:nvPr/>
          </p:nvSpPr>
          <p:spPr>
            <a:xfrm>
              <a:off x="2449578" y="4320382"/>
              <a:ext cx="1025373" cy="412445"/>
            </a:xfrm>
            <a:prstGeom prst="ellipse">
              <a:avLst/>
            </a:prstGeom>
            <a:solidFill>
              <a:schemeClr val="bg1"/>
            </a:solidFill>
            <a:ln w="28575">
              <a:solidFill>
                <a:srgbClr val="27AE6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ctr"/>
              <a:r>
                <a:rPr lang="en-US" sz="591" dirty="0">
                  <a:solidFill>
                    <a:srgbClr val="27AE61"/>
                  </a:solidFill>
                  <a:latin typeface="Arial"/>
                </a:rPr>
                <a:t>1,86 €/kg</a:t>
              </a:r>
            </a:p>
          </p:txBody>
        </p:sp>
      </p:grpSp>
      <p:grpSp>
        <p:nvGrpSpPr>
          <p:cNvPr id="12" name="Group 22">
            <a:extLst>
              <a:ext uri="{FF2B5EF4-FFF2-40B4-BE49-F238E27FC236}">
                <a16:creationId xmlns:a16="http://schemas.microsoft.com/office/drawing/2014/main" id="{232A5528-6763-4A3B-B99F-61866E87C545}"/>
              </a:ext>
            </a:extLst>
          </p:cNvPr>
          <p:cNvGrpSpPr/>
          <p:nvPr/>
        </p:nvGrpSpPr>
        <p:grpSpPr>
          <a:xfrm>
            <a:off x="1857495" y="1588891"/>
            <a:ext cx="425353" cy="1019132"/>
            <a:chOff x="2565203" y="4704634"/>
            <a:chExt cx="792088" cy="1870612"/>
          </a:xfrm>
        </p:grpSpPr>
        <p:cxnSp>
          <p:nvCxnSpPr>
            <p:cNvPr id="11" name="Straight Connector 14">
              <a:extLst>
                <a:ext uri="{FF2B5EF4-FFF2-40B4-BE49-F238E27FC236}">
                  <a16:creationId xmlns:a16="http://schemas.microsoft.com/office/drawing/2014/main" id="{7C026FE3-846D-41F9-8C55-5F14A6D71601}"/>
                </a:ext>
              </a:extLst>
            </p:cNvPr>
            <p:cNvCxnSpPr>
              <a:cxnSpLocks/>
              <a:stCxn id="13" idx="4"/>
            </p:cNvCxnSpPr>
            <p:nvPr/>
          </p:nvCxnSpPr>
          <p:spPr>
            <a:xfrm flipH="1">
              <a:off x="2961246" y="5496722"/>
              <a:ext cx="1" cy="1078524"/>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13" name="Oval 21">
              <a:extLst>
                <a:ext uri="{FF2B5EF4-FFF2-40B4-BE49-F238E27FC236}">
                  <a16:creationId xmlns:a16="http://schemas.microsoft.com/office/drawing/2014/main" id="{7E5D407B-A90C-43D1-8F71-3FA8C240094F}"/>
                </a:ext>
              </a:extLst>
            </p:cNvPr>
            <p:cNvSpPr/>
            <p:nvPr/>
          </p:nvSpPr>
          <p:spPr>
            <a:xfrm>
              <a:off x="2565203" y="4704634"/>
              <a:ext cx="792088" cy="792088"/>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ctr"/>
              <a:endParaRPr lang="en-US" sz="1688" dirty="0">
                <a:solidFill>
                  <a:srgbClr val="C0504D"/>
                </a:solidFill>
                <a:latin typeface="FontAwesome" pitchFamily="2" charset="0"/>
              </a:endParaRPr>
            </a:p>
          </p:txBody>
        </p:sp>
      </p:grpSp>
      <p:pic>
        <p:nvPicPr>
          <p:cNvPr id="50" name="Image 49">
            <a:extLst>
              <a:ext uri="{FF2B5EF4-FFF2-40B4-BE49-F238E27FC236}">
                <a16:creationId xmlns:a16="http://schemas.microsoft.com/office/drawing/2014/main" id="{3E33ED17-0A31-4C34-A9FB-1E63BC8B222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917721" y="1654475"/>
            <a:ext cx="308483" cy="266956"/>
          </a:xfrm>
          <a:prstGeom prst="rect">
            <a:avLst/>
          </a:prstGeom>
        </p:spPr>
      </p:pic>
      <p:grpSp>
        <p:nvGrpSpPr>
          <p:cNvPr id="14" name="Group 47">
            <a:extLst>
              <a:ext uri="{FF2B5EF4-FFF2-40B4-BE49-F238E27FC236}">
                <a16:creationId xmlns:a16="http://schemas.microsoft.com/office/drawing/2014/main" id="{F4CC9DB5-9BB8-4965-9BE8-566E2D1A57BC}"/>
              </a:ext>
            </a:extLst>
          </p:cNvPr>
          <p:cNvGrpSpPr/>
          <p:nvPr/>
        </p:nvGrpSpPr>
        <p:grpSpPr>
          <a:xfrm>
            <a:off x="1530924" y="4189184"/>
            <a:ext cx="1523030" cy="536779"/>
            <a:chOff x="1071319" y="4788126"/>
            <a:chExt cx="2836171" cy="985253"/>
          </a:xfrm>
        </p:grpSpPr>
        <p:sp>
          <p:nvSpPr>
            <p:cNvPr id="45" name="TextBox 45">
              <a:extLst>
                <a:ext uri="{FF2B5EF4-FFF2-40B4-BE49-F238E27FC236}">
                  <a16:creationId xmlns:a16="http://schemas.microsoft.com/office/drawing/2014/main" id="{E2969DF8-EDC0-45B2-8912-29DF8A9B8121}"/>
                </a:ext>
              </a:extLst>
            </p:cNvPr>
            <p:cNvSpPr txBox="1"/>
            <p:nvPr/>
          </p:nvSpPr>
          <p:spPr>
            <a:xfrm>
              <a:off x="1238216" y="4788126"/>
              <a:ext cx="2669274" cy="384146"/>
            </a:xfrm>
            <a:prstGeom prst="rect">
              <a:avLst/>
            </a:prstGeom>
            <a:noFill/>
            <a:ln>
              <a:noFill/>
            </a:ln>
          </p:spPr>
          <p:txBody>
            <a:bodyPr wrap="none" rtlCol="0">
              <a:spAutoFit/>
            </a:bodyPr>
            <a:lstStyle/>
            <a:p>
              <a:r>
                <a:rPr lang="en-US" sz="760" b="1" dirty="0">
                  <a:solidFill>
                    <a:srgbClr val="C0504D"/>
                  </a:solidFill>
                  <a:latin typeface="Open Sans" panose="020B0606030504020204" pitchFamily="34" charset="0"/>
                  <a:ea typeface="Open Sans" panose="020B0606030504020204" pitchFamily="34" charset="0"/>
                  <a:cs typeface="Open Sans" panose="020B0606030504020204" pitchFamily="34" charset="0"/>
                </a:rPr>
                <a:t>Le début d’un </a:t>
              </a:r>
              <a:r>
                <a:rPr lang="en-US" sz="760" b="1" dirty="0" err="1">
                  <a:solidFill>
                    <a:srgbClr val="C0504D"/>
                  </a:solidFill>
                  <a:latin typeface="Open Sans" panose="020B0606030504020204" pitchFamily="34" charset="0"/>
                  <a:ea typeface="Open Sans" panose="020B0606030504020204" pitchFamily="34" charset="0"/>
                  <a:cs typeface="Open Sans" panose="020B0606030504020204" pitchFamily="34" charset="0"/>
                </a:rPr>
                <a:t>partenariat</a:t>
              </a:r>
              <a:endParaRPr lang="en-US" sz="760" b="1" dirty="0">
                <a:solidFill>
                  <a:srgbClr val="C0504D"/>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6" name="TextBox 46">
              <a:extLst>
                <a:ext uri="{FF2B5EF4-FFF2-40B4-BE49-F238E27FC236}">
                  <a16:creationId xmlns:a16="http://schemas.microsoft.com/office/drawing/2014/main" id="{C9D7023C-541F-44AF-87AA-5E4063215840}"/>
                </a:ext>
              </a:extLst>
            </p:cNvPr>
            <p:cNvSpPr txBox="1"/>
            <p:nvPr/>
          </p:nvSpPr>
          <p:spPr>
            <a:xfrm>
              <a:off x="1071319" y="5429013"/>
              <a:ext cx="2801665" cy="344366"/>
            </a:xfrm>
            <a:prstGeom prst="rect">
              <a:avLst/>
            </a:prstGeom>
            <a:noFill/>
            <a:ln>
              <a:noFill/>
            </a:ln>
          </p:spPr>
          <p:txBody>
            <a:bodyPr wrap="square" rtlCol="0">
              <a:spAutoFit/>
            </a:bodyPr>
            <a:lstStyle/>
            <a:p>
              <a:endParaRPr lang="fr-FR" sz="619" dirty="0">
                <a:solidFill>
                  <a:prstClr val="black"/>
                </a:solidFill>
                <a:latin typeface="Arial"/>
              </a:endParaRPr>
            </a:p>
          </p:txBody>
        </p:sp>
      </p:grpSp>
      <p:pic>
        <p:nvPicPr>
          <p:cNvPr id="3" name="Image 2">
            <a:extLst>
              <a:ext uri="{FF2B5EF4-FFF2-40B4-BE49-F238E27FC236}">
                <a16:creationId xmlns:a16="http://schemas.microsoft.com/office/drawing/2014/main" id="{7DE07D4D-564E-40D6-AC53-8A85192D360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625870" y="4417957"/>
            <a:ext cx="248660" cy="335375"/>
          </a:xfrm>
          <a:prstGeom prst="rect">
            <a:avLst/>
          </a:prstGeom>
        </p:spPr>
      </p:pic>
      <p:pic>
        <p:nvPicPr>
          <p:cNvPr id="5" name="Image 4">
            <a:extLst>
              <a:ext uri="{FF2B5EF4-FFF2-40B4-BE49-F238E27FC236}">
                <a16:creationId xmlns:a16="http://schemas.microsoft.com/office/drawing/2014/main" id="{09B76003-33CA-4C9B-87FC-A10E24C5B98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100303" y="4417957"/>
            <a:ext cx="307056" cy="350921"/>
          </a:xfrm>
          <a:prstGeom prst="rect">
            <a:avLst/>
          </a:prstGeom>
        </p:spPr>
      </p:pic>
      <p:pic>
        <p:nvPicPr>
          <p:cNvPr id="7" name="Image 6">
            <a:extLst>
              <a:ext uri="{FF2B5EF4-FFF2-40B4-BE49-F238E27FC236}">
                <a16:creationId xmlns:a16="http://schemas.microsoft.com/office/drawing/2014/main" id="{1E7EFD7C-E178-417B-912E-CA9702B6DC3A}"/>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577492" y="4408963"/>
            <a:ext cx="415902" cy="359915"/>
          </a:xfrm>
          <a:prstGeom prst="rect">
            <a:avLst/>
          </a:prstGeom>
        </p:spPr>
      </p:pic>
      <p:pic>
        <p:nvPicPr>
          <p:cNvPr id="17" name="Image 16">
            <a:extLst>
              <a:ext uri="{FF2B5EF4-FFF2-40B4-BE49-F238E27FC236}">
                <a16:creationId xmlns:a16="http://schemas.microsoft.com/office/drawing/2014/main" id="{09C94E86-A5E9-4799-89D4-C7CA417A79E8}"/>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135980" y="4960744"/>
            <a:ext cx="463398" cy="308370"/>
          </a:xfrm>
          <a:prstGeom prst="rect">
            <a:avLst/>
          </a:prstGeom>
        </p:spPr>
      </p:pic>
      <p:pic>
        <p:nvPicPr>
          <p:cNvPr id="19" name="Image 18">
            <a:extLst>
              <a:ext uri="{FF2B5EF4-FFF2-40B4-BE49-F238E27FC236}">
                <a16:creationId xmlns:a16="http://schemas.microsoft.com/office/drawing/2014/main" id="{D636F531-2622-4B05-97A8-F2D31F93F7C8}"/>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648990" y="5010760"/>
            <a:ext cx="693514" cy="208340"/>
          </a:xfrm>
          <a:prstGeom prst="rect">
            <a:avLst/>
          </a:prstGeom>
        </p:spPr>
      </p:pic>
      <p:pic>
        <p:nvPicPr>
          <p:cNvPr id="78" name="Image 77">
            <a:extLst>
              <a:ext uri="{FF2B5EF4-FFF2-40B4-BE49-F238E27FC236}">
                <a16:creationId xmlns:a16="http://schemas.microsoft.com/office/drawing/2014/main" id="{6B079C74-4800-4B46-826D-A24D67BF3DAD}"/>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241876" y="5010760"/>
            <a:ext cx="693514" cy="208340"/>
          </a:xfrm>
          <a:prstGeom prst="rect">
            <a:avLst/>
          </a:prstGeom>
        </p:spPr>
      </p:pic>
      <p:sp>
        <p:nvSpPr>
          <p:cNvPr id="8" name="Flèche : droite 7">
            <a:extLst>
              <a:ext uri="{FF2B5EF4-FFF2-40B4-BE49-F238E27FC236}">
                <a16:creationId xmlns:a16="http://schemas.microsoft.com/office/drawing/2014/main" id="{0AEE1BCE-6DE2-411F-8587-14F55D0434F3}"/>
              </a:ext>
            </a:extLst>
          </p:cNvPr>
          <p:cNvSpPr/>
          <p:nvPr/>
        </p:nvSpPr>
        <p:spPr>
          <a:xfrm>
            <a:off x="1292677" y="2259543"/>
            <a:ext cx="2136865" cy="259629"/>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solidFill>
                <a:prstClr val="white"/>
              </a:solidFill>
              <a:latin typeface="Arial"/>
            </a:endParaRPr>
          </a:p>
        </p:txBody>
      </p:sp>
      <p:sp>
        <p:nvSpPr>
          <p:cNvPr id="67" name="Oval 44">
            <a:extLst>
              <a:ext uri="{FF2B5EF4-FFF2-40B4-BE49-F238E27FC236}">
                <a16:creationId xmlns:a16="http://schemas.microsoft.com/office/drawing/2014/main" id="{4EFFB26F-5C39-425F-8DB1-C4D13DCA6409}"/>
              </a:ext>
            </a:extLst>
          </p:cNvPr>
          <p:cNvSpPr/>
          <p:nvPr/>
        </p:nvSpPr>
        <p:spPr>
          <a:xfrm>
            <a:off x="1768993" y="2281928"/>
            <a:ext cx="1027703" cy="224705"/>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ctr"/>
            <a:r>
              <a:rPr lang="en-US" sz="591" dirty="0">
                <a:solidFill>
                  <a:srgbClr val="C0504D"/>
                </a:solidFill>
                <a:latin typeface="Arial"/>
              </a:rPr>
              <a:t>LUTTE CONTRE LE CYNIPS</a:t>
            </a:r>
          </a:p>
        </p:txBody>
      </p:sp>
      <p:sp>
        <p:nvSpPr>
          <p:cNvPr id="77" name="Oval 44">
            <a:extLst>
              <a:ext uri="{FF2B5EF4-FFF2-40B4-BE49-F238E27FC236}">
                <a16:creationId xmlns:a16="http://schemas.microsoft.com/office/drawing/2014/main" id="{7C98ED2F-D8DF-41C8-B674-208E3826AF35}"/>
              </a:ext>
            </a:extLst>
          </p:cNvPr>
          <p:cNvSpPr/>
          <p:nvPr/>
        </p:nvSpPr>
        <p:spPr>
          <a:xfrm>
            <a:off x="4936914" y="2251865"/>
            <a:ext cx="676597" cy="259628"/>
          </a:xfrm>
          <a:prstGeom prst="ellipse">
            <a:avLst/>
          </a:prstGeom>
          <a:solidFill>
            <a:schemeClr val="bg1"/>
          </a:solidFill>
          <a:ln w="28575">
            <a:solidFill>
              <a:srgbClr val="27AE6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ctr"/>
            <a:r>
              <a:rPr lang="en-US" sz="450" dirty="0">
                <a:solidFill>
                  <a:srgbClr val="27AE61"/>
                </a:solidFill>
                <a:latin typeface="Arial"/>
              </a:rPr>
              <a:t>SECHERESSE</a:t>
            </a:r>
          </a:p>
        </p:txBody>
      </p:sp>
      <p:pic>
        <p:nvPicPr>
          <p:cNvPr id="21" name="Image 20">
            <a:extLst>
              <a:ext uri="{FF2B5EF4-FFF2-40B4-BE49-F238E27FC236}">
                <a16:creationId xmlns:a16="http://schemas.microsoft.com/office/drawing/2014/main" id="{9E1A4B33-3E23-47FA-AB2E-6B8D825DE8B4}"/>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766001" y="4878360"/>
            <a:ext cx="922758" cy="415843"/>
          </a:xfrm>
          <a:prstGeom prst="rect">
            <a:avLst/>
          </a:prstGeom>
        </p:spPr>
      </p:pic>
      <p:pic>
        <p:nvPicPr>
          <p:cNvPr id="23" name="Image 22">
            <a:extLst>
              <a:ext uri="{FF2B5EF4-FFF2-40B4-BE49-F238E27FC236}">
                <a16:creationId xmlns:a16="http://schemas.microsoft.com/office/drawing/2014/main" id="{0BF15B69-DF0D-4CFD-BFF7-8E91A97BF04E}"/>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244498" y="4903446"/>
            <a:ext cx="900113" cy="365671"/>
          </a:xfrm>
          <a:prstGeom prst="rect">
            <a:avLst/>
          </a:prstGeom>
        </p:spPr>
      </p:pic>
      <p:pic>
        <p:nvPicPr>
          <p:cNvPr id="55" name="Image 54">
            <a:extLst>
              <a:ext uri="{FF2B5EF4-FFF2-40B4-BE49-F238E27FC236}">
                <a16:creationId xmlns:a16="http://schemas.microsoft.com/office/drawing/2014/main" id="{279CA5AF-0497-4076-929F-8284627A12B2}"/>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688758" y="4963335"/>
            <a:ext cx="463398" cy="308370"/>
          </a:xfrm>
          <a:prstGeom prst="rect">
            <a:avLst/>
          </a:prstGeom>
        </p:spPr>
      </p:pic>
      <p:sp>
        <p:nvSpPr>
          <p:cNvPr id="15" name="Espace réservé du numéro de diapositive 14">
            <a:extLst>
              <a:ext uri="{FF2B5EF4-FFF2-40B4-BE49-F238E27FC236}">
                <a16:creationId xmlns:a16="http://schemas.microsoft.com/office/drawing/2014/main" id="{9B038A4E-ED14-440D-A5AF-42BD3C366179}"/>
              </a:ext>
            </a:extLst>
          </p:cNvPr>
          <p:cNvSpPr>
            <a:spLocks noGrp="1"/>
          </p:cNvSpPr>
          <p:nvPr>
            <p:ph type="sldNum" sz="quarter" idx="12"/>
          </p:nvPr>
        </p:nvSpPr>
        <p:spPr/>
        <p:txBody>
          <a:bodyPr/>
          <a:lstStyle/>
          <a:p>
            <a:fld id="{3F3027D5-FF86-409F-9602-EFF541E42C7D}" type="slidenum">
              <a:rPr lang="fr-FR" smtClean="0">
                <a:solidFill>
                  <a:prstClr val="black"/>
                </a:solidFill>
              </a:rPr>
              <a:pPr/>
              <a:t>73</a:t>
            </a:fld>
            <a:endParaRPr lang="fr-FR">
              <a:solidFill>
                <a:prstClr val="black"/>
              </a:solidFill>
            </a:endParaRPr>
          </a:p>
        </p:txBody>
      </p:sp>
    </p:spTree>
    <p:extLst>
      <p:ext uri="{BB962C8B-B14F-4D97-AF65-F5344CB8AC3E}">
        <p14:creationId xmlns:p14="http://schemas.microsoft.com/office/powerpoint/2010/main" val="32424022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a:extLst>
              <a:ext uri="{FF2B5EF4-FFF2-40B4-BE49-F238E27FC236}">
                <a16:creationId xmlns:a16="http://schemas.microsoft.com/office/drawing/2014/main" id="{F33A79EF-3F6E-4BF2-872C-0C3C99C6AB1A}"/>
              </a:ext>
            </a:extLst>
          </p:cNvPr>
          <p:cNvSpPr txBox="1">
            <a:spLocks noChangeArrowheads="1"/>
          </p:cNvSpPr>
          <p:nvPr/>
        </p:nvSpPr>
        <p:spPr bwMode="auto">
          <a:xfrm>
            <a:off x="596597" y="615793"/>
            <a:ext cx="7897906" cy="2665990"/>
          </a:xfrm>
          <a:prstGeom prst="rect">
            <a:avLst/>
          </a:prstGeom>
          <a:noFill/>
          <a:ln w="9525">
            <a:noFill/>
            <a:round/>
            <a:headEnd/>
            <a:tailEnd/>
          </a:ln>
        </p:spPr>
        <p:txBody>
          <a:bodyPr wrap="square" lIns="30375" tIns="28350" rIns="30375" bIns="30375" anchor="t" anchorCtr="0"/>
          <a:lstStyle/>
          <a:p>
            <a:pPr>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600" b="1" dirty="0">
              <a:solidFill>
                <a:srgbClr val="008B6C"/>
              </a:solidFill>
              <a:latin typeface="Calibri" panose="020F0502020204030204" pitchFamily="34" charset="0"/>
              <a:ea typeface="Lucida Sans Unicode" pitchFamily="34" charset="0"/>
              <a:cs typeface="DejaVu Sans"/>
            </a:endParaRPr>
          </a:p>
          <a:p>
            <a:pPr>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600" b="1" dirty="0">
              <a:solidFill>
                <a:srgbClr val="008B6C"/>
              </a:solidFill>
              <a:latin typeface="Calibri" panose="020F0502020204030204" pitchFamily="34" charset="0"/>
              <a:ea typeface="Lucida Sans Unicode" pitchFamily="34" charset="0"/>
              <a:cs typeface="DejaVu Sans"/>
            </a:endParaRPr>
          </a:p>
          <a:p>
            <a:pPr marL="257162" lvl="1">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z="1600" b="1" dirty="0">
                <a:solidFill>
                  <a:srgbClr val="008B6C"/>
                </a:solidFill>
                <a:latin typeface="Calibri" panose="020F0502020204030204" pitchFamily="34" charset="0"/>
                <a:ea typeface="Lucida Sans Unicode" pitchFamily="34" charset="0"/>
                <a:cs typeface="DejaVu Sans"/>
              </a:rPr>
              <a:t>Accompagner les castanéiculteurs face au changement climatique</a:t>
            </a:r>
          </a:p>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rPr>
              <a:t>5 stages réalisés depuis 2012, </a:t>
            </a:r>
            <a:r>
              <a:rPr lang="fr-FR" altLang="fr-FR" sz="1600" dirty="0" err="1">
                <a:solidFill>
                  <a:srgbClr val="008B6C"/>
                </a:solidFill>
                <a:latin typeface="Calibri" panose="020F0502020204030204" pitchFamily="34" charset="0"/>
                <a:ea typeface="Lucida Sans Unicode" pitchFamily="34" charset="0"/>
              </a:rPr>
              <a:t>co</a:t>
            </a:r>
            <a:r>
              <a:rPr lang="fr-FR" altLang="fr-FR" sz="1600" dirty="0">
                <a:solidFill>
                  <a:srgbClr val="008B6C"/>
                </a:solidFill>
                <a:latin typeface="Calibri" panose="020F0502020204030204" pitchFamily="34" charset="0"/>
                <a:ea typeface="Lucida Sans Unicode" pitchFamily="34" charset="0"/>
              </a:rPr>
              <a:t>-encadrés par la Chambre d’Agriculture et le PNRMA</a:t>
            </a:r>
          </a:p>
          <a:p>
            <a:pPr marL="771486" lvl="2" indent="-257162">
              <a:spcBef>
                <a:spcPts val="338"/>
              </a:spcBef>
              <a:buClr>
                <a:srgbClr val="44865D"/>
              </a:buClr>
              <a:buSzPct val="100000"/>
              <a:buFont typeface="+mj-lt"/>
              <a:buAutoNum type="arabicPeriod" startAt="6"/>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600" dirty="0">
              <a:solidFill>
                <a:srgbClr val="008B6C"/>
              </a:solidFill>
              <a:latin typeface="Calibri" panose="020F0502020204030204" pitchFamily="34" charset="0"/>
              <a:ea typeface="Lucida Sans Unicode" pitchFamily="34" charset="0"/>
            </a:endParaRPr>
          </a:p>
          <a:p>
            <a:pPr marL="642905" lvl="2" indent="-128582">
              <a:spcBef>
                <a:spcPts val="338"/>
              </a:spcBef>
              <a:buClr>
                <a:srgbClr val="44865D"/>
              </a:buClr>
              <a:buSzPct val="100000"/>
              <a:buFont typeface="+mj-lt"/>
              <a:buAutoNum type="arabicPeriod" startAt="6"/>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600" dirty="0">
              <a:solidFill>
                <a:srgbClr val="008B6C"/>
              </a:solidFill>
              <a:latin typeface="Calibri" panose="020F0502020204030204" pitchFamily="34" charset="0"/>
              <a:ea typeface="Lucida Sans Unicode" pitchFamily="34" charset="0"/>
            </a:endParaRPr>
          </a:p>
        </p:txBody>
      </p:sp>
      <p:sp>
        <p:nvSpPr>
          <p:cNvPr id="3" name="Sous-titre 2"/>
          <p:cNvSpPr>
            <a:spLocks noGrp="1"/>
          </p:cNvSpPr>
          <p:nvPr>
            <p:ph type="subTitle" idx="4294967295"/>
          </p:nvPr>
        </p:nvSpPr>
        <p:spPr>
          <a:xfrm>
            <a:off x="1473810" y="509913"/>
            <a:ext cx="5740146" cy="364541"/>
          </a:xfrm>
        </p:spPr>
        <p:txBody>
          <a:bodyPr/>
          <a:lstStyle/>
          <a:p>
            <a:r>
              <a:rPr lang="fr-FR" sz="1575" b="1" spc="-1" dirty="0">
                <a:solidFill>
                  <a:srgbClr val="FF8840"/>
                </a:solidFill>
                <a:uFill>
                  <a:solidFill>
                    <a:srgbClr val="FFFFFF"/>
                  </a:solidFill>
                </a:uFill>
                <a:latin typeface="HelveticaNeueLT Std Med Cn"/>
                <a:ea typeface="Lucida Sans Unicode"/>
              </a:rPr>
              <a:t>Reconquête de la châtaigneraie traditionnelle</a:t>
            </a:r>
            <a:endParaRPr lang="fr-FR" sz="1575" b="1" spc="-1" dirty="0">
              <a:solidFill>
                <a:srgbClr val="FF8840"/>
              </a:solidFill>
              <a:uFill>
                <a:solidFill>
                  <a:srgbClr val="FFFFFF"/>
                </a:solidFill>
              </a:uFill>
              <a:latin typeface="HelveticaNeueLT Std Med Cn"/>
              <a:ea typeface="Lucida Sans Unicode"/>
              <a:cs typeface="+mn-cs"/>
            </a:endParaRPr>
          </a:p>
        </p:txBody>
      </p:sp>
      <p:sp>
        <p:nvSpPr>
          <p:cNvPr id="13" name="Rectangle : coins arrondis 12">
            <a:extLst>
              <a:ext uri="{FF2B5EF4-FFF2-40B4-BE49-F238E27FC236}">
                <a16:creationId xmlns:a16="http://schemas.microsoft.com/office/drawing/2014/main" id="{BA136A0F-C8D3-4CE9-8363-996908448926}"/>
              </a:ext>
            </a:extLst>
          </p:cNvPr>
          <p:cNvSpPr/>
          <p:nvPr/>
        </p:nvSpPr>
        <p:spPr>
          <a:xfrm>
            <a:off x="2869180" y="5393447"/>
            <a:ext cx="1018757" cy="426099"/>
          </a:xfrm>
          <a:prstGeom prst="roundRect">
            <a:avLst/>
          </a:prstGeom>
          <a:solidFill>
            <a:schemeClr val="accent6">
              <a:lumMod val="20000"/>
              <a:lumOff val="80000"/>
            </a:schemeClr>
          </a:solidFill>
          <a:ln w="127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88" dirty="0">
                <a:solidFill>
                  <a:prstClr val="black"/>
                </a:solidFill>
                <a:latin typeface="Franklin Gothic Medium Cond" panose="020B0606030402020204" pitchFamily="34" charset="0"/>
              </a:rPr>
              <a:t>RESILIENCE ?</a:t>
            </a:r>
          </a:p>
          <a:p>
            <a:pPr algn="ctr"/>
            <a:r>
              <a:rPr lang="fr-FR" sz="675" dirty="0">
                <a:solidFill>
                  <a:prstClr val="black"/>
                </a:solidFill>
                <a:latin typeface="Franklin Gothic Medium Cond" panose="020B0606030402020204" pitchFamily="34" charset="0"/>
              </a:rPr>
              <a:t>des châtaigneraies face au changement climatique</a:t>
            </a:r>
          </a:p>
        </p:txBody>
      </p:sp>
      <p:sp>
        <p:nvSpPr>
          <p:cNvPr id="14" name="Rectangle : coins arrondis 13">
            <a:extLst>
              <a:ext uri="{FF2B5EF4-FFF2-40B4-BE49-F238E27FC236}">
                <a16:creationId xmlns:a16="http://schemas.microsoft.com/office/drawing/2014/main" id="{7AB5AF5D-037F-45AE-BDBB-D6978C267299}"/>
              </a:ext>
            </a:extLst>
          </p:cNvPr>
          <p:cNvSpPr/>
          <p:nvPr/>
        </p:nvSpPr>
        <p:spPr>
          <a:xfrm>
            <a:off x="2857727" y="3005637"/>
            <a:ext cx="1018757" cy="347535"/>
          </a:xfrm>
          <a:prstGeom prst="roundRect">
            <a:avLst/>
          </a:prstGeom>
          <a:solidFill>
            <a:schemeClr val="accent6">
              <a:lumMod val="20000"/>
              <a:lumOff val="80000"/>
            </a:schemeClr>
          </a:solidFill>
          <a:ln w="1270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88" dirty="0">
                <a:solidFill>
                  <a:prstClr val="black"/>
                </a:solidFill>
                <a:latin typeface="Franklin Gothic Medium Cond" panose="020B0606030402020204" pitchFamily="34" charset="0"/>
              </a:rPr>
              <a:t>BILAN CARBONE ?</a:t>
            </a:r>
          </a:p>
          <a:p>
            <a:pPr algn="ctr"/>
            <a:r>
              <a:rPr lang="fr-FR" sz="675" dirty="0">
                <a:solidFill>
                  <a:prstClr val="black"/>
                </a:solidFill>
                <a:latin typeface="Franklin Gothic Medium Cond" panose="020B0606030402020204" pitchFamily="34" charset="0"/>
              </a:rPr>
              <a:t>valorisation stockage CO2</a:t>
            </a:r>
          </a:p>
        </p:txBody>
      </p:sp>
      <p:sp>
        <p:nvSpPr>
          <p:cNvPr id="15" name="Text Box 1">
            <a:extLst>
              <a:ext uri="{FF2B5EF4-FFF2-40B4-BE49-F238E27FC236}">
                <a16:creationId xmlns:a16="http://schemas.microsoft.com/office/drawing/2014/main" id="{B78585F9-441A-465E-BD25-3AF6170BD098}"/>
              </a:ext>
            </a:extLst>
          </p:cNvPr>
          <p:cNvSpPr txBox="1">
            <a:spLocks noChangeArrowheads="1"/>
          </p:cNvSpPr>
          <p:nvPr/>
        </p:nvSpPr>
        <p:spPr bwMode="auto">
          <a:xfrm>
            <a:off x="3680975" y="1434603"/>
            <a:ext cx="4407695" cy="2042504"/>
          </a:xfrm>
          <a:prstGeom prst="rect">
            <a:avLst/>
          </a:prstGeom>
          <a:noFill/>
          <a:ln w="9525">
            <a:noFill/>
            <a:round/>
            <a:headEnd/>
            <a:tailEnd/>
          </a:ln>
        </p:spPr>
        <p:txBody>
          <a:bodyPr wrap="square" lIns="30375" tIns="28350" rIns="30375" bIns="30375" anchor="t" anchorCtr="0"/>
          <a:lstStyle/>
          <a:p>
            <a:pPr>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600" b="1" dirty="0">
              <a:solidFill>
                <a:srgbClr val="008B6C"/>
              </a:solidFill>
              <a:latin typeface="Calibri" panose="020F0502020204030204" pitchFamily="34" charset="0"/>
              <a:ea typeface="Lucida Sans Unicode" pitchFamily="34" charset="0"/>
              <a:cs typeface="DejaVu Sans"/>
            </a:endParaRPr>
          </a:p>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600" b="1" dirty="0">
              <a:solidFill>
                <a:srgbClr val="008B6C"/>
              </a:solidFill>
              <a:latin typeface="Calibri" panose="020F0502020204030204" pitchFamily="34" charset="0"/>
              <a:ea typeface="Lucida Sans Unicode" pitchFamily="34" charset="0"/>
              <a:cs typeface="DejaVu Sans"/>
            </a:endParaRP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rPr>
              <a:t>Une synthèse des pratiques et des besoins (enquêtes)</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rPr>
              <a:t>Un film, sur la chaine YouTube du Parc</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rPr>
              <a:t>Un Memento (en cours d’édition)</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rPr>
              <a:t>Un outil de calcul du bilan carbone des châtaigneraies</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rPr>
              <a:t>Des réunions techniques et groupes d’échanges entre castanéiculteurs</a:t>
            </a:r>
          </a:p>
          <a:p>
            <a:pPr marL="675051" lvl="2" indent="-160727">
              <a:spcBef>
                <a:spcPts val="338"/>
              </a:spcBef>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600" dirty="0">
              <a:solidFill>
                <a:srgbClr val="008B6C"/>
              </a:solidFill>
              <a:latin typeface="Calibri" panose="020F0502020204030204" pitchFamily="34" charset="0"/>
              <a:ea typeface="Lucida Sans Unicode" pitchFamily="34" charset="0"/>
            </a:endParaRPr>
          </a:p>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600" dirty="0">
              <a:solidFill>
                <a:srgbClr val="008B6C"/>
              </a:solidFill>
              <a:latin typeface="Calibri" panose="020F0502020204030204" pitchFamily="34" charset="0"/>
              <a:ea typeface="Lucida Sans Unicode" pitchFamily="34" charset="0"/>
            </a:endParaRPr>
          </a:p>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600" dirty="0">
              <a:solidFill>
                <a:srgbClr val="008B6C"/>
              </a:solidFill>
              <a:latin typeface="Calibri" panose="020F0502020204030204" pitchFamily="34" charset="0"/>
              <a:ea typeface="Lucida Sans Unicode" pitchFamily="34" charset="0"/>
            </a:endParaRPr>
          </a:p>
        </p:txBody>
      </p:sp>
      <p:pic>
        <p:nvPicPr>
          <p:cNvPr id="16" name="Image 15">
            <a:extLst>
              <a:ext uri="{FF2B5EF4-FFF2-40B4-BE49-F238E27FC236}">
                <a16:creationId xmlns:a16="http://schemas.microsoft.com/office/drawing/2014/main" id="{63F9C85A-CB6A-4884-8A5E-709595070721}"/>
              </a:ext>
            </a:extLst>
          </p:cNvPr>
          <p:cNvPicPr>
            <a:picLocks noChangeAspect="1"/>
          </p:cNvPicPr>
          <p:nvPr/>
        </p:nvPicPr>
        <p:blipFill rotWithShape="1">
          <a:blip r:embed="rId2" cstate="email"/>
          <a:srcRect/>
          <a:stretch/>
        </p:blipFill>
        <p:spPr>
          <a:xfrm>
            <a:off x="5855193" y="4703372"/>
            <a:ext cx="2752688" cy="1852488"/>
          </a:xfrm>
          <a:prstGeom prst="rect">
            <a:avLst/>
          </a:prstGeom>
          <a:ln w="3175">
            <a:solidFill>
              <a:schemeClr val="bg1">
                <a:lumMod val="75000"/>
              </a:schemeClr>
            </a:solidFill>
          </a:ln>
          <a:effectLst>
            <a:outerShdw blurRad="50800" dist="38100" dir="2700000" algn="tl" rotWithShape="0">
              <a:prstClr val="black">
                <a:alpha val="40000"/>
              </a:prstClr>
            </a:outerShdw>
          </a:effectLst>
        </p:spPr>
      </p:pic>
      <p:grpSp>
        <p:nvGrpSpPr>
          <p:cNvPr id="2" name="Groupe 1">
            <a:extLst>
              <a:ext uri="{FF2B5EF4-FFF2-40B4-BE49-F238E27FC236}">
                <a16:creationId xmlns:a16="http://schemas.microsoft.com/office/drawing/2014/main" id="{7ADBCE54-C1BE-41F8-9C4C-CBF7E153E930}"/>
              </a:ext>
            </a:extLst>
          </p:cNvPr>
          <p:cNvGrpSpPr/>
          <p:nvPr/>
        </p:nvGrpSpPr>
        <p:grpSpPr>
          <a:xfrm>
            <a:off x="179512" y="2819306"/>
            <a:ext cx="2926702" cy="3129974"/>
            <a:chOff x="1216352" y="2819306"/>
            <a:chExt cx="1889862" cy="2311300"/>
          </a:xfrm>
        </p:grpSpPr>
        <p:sp>
          <p:nvSpPr>
            <p:cNvPr id="40" name="Rectangle : coins arrondis 39">
              <a:extLst>
                <a:ext uri="{FF2B5EF4-FFF2-40B4-BE49-F238E27FC236}">
                  <a16:creationId xmlns:a16="http://schemas.microsoft.com/office/drawing/2014/main" id="{48638379-2A7E-4E5B-A324-D55919B7643A}"/>
                </a:ext>
              </a:extLst>
            </p:cNvPr>
            <p:cNvSpPr/>
            <p:nvPr/>
          </p:nvSpPr>
          <p:spPr>
            <a:xfrm>
              <a:off x="1332937" y="2915698"/>
              <a:ext cx="1629701" cy="2102411"/>
            </a:xfrm>
            <a:prstGeom prst="roundRect">
              <a:avLst>
                <a:gd name="adj" fmla="val 8338"/>
              </a:avLst>
            </a:prstGeom>
            <a:noFill/>
            <a:ln w="28575">
              <a:solidFill>
                <a:schemeClr val="accent6">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solidFill>
                  <a:prstClr val="white"/>
                </a:solidFill>
                <a:latin typeface="Arial"/>
              </a:endParaRPr>
            </a:p>
          </p:txBody>
        </p:sp>
        <p:sp>
          <p:nvSpPr>
            <p:cNvPr id="19" name="Flèche : virage 18">
              <a:extLst>
                <a:ext uri="{FF2B5EF4-FFF2-40B4-BE49-F238E27FC236}">
                  <a16:creationId xmlns:a16="http://schemas.microsoft.com/office/drawing/2014/main" id="{1066C7E1-2388-4E72-A750-93753C182DFE}"/>
                </a:ext>
              </a:extLst>
            </p:cNvPr>
            <p:cNvSpPr/>
            <p:nvPr/>
          </p:nvSpPr>
          <p:spPr>
            <a:xfrm rot="5400000">
              <a:off x="2229117" y="3392506"/>
              <a:ext cx="802008" cy="215303"/>
            </a:xfrm>
            <a:prstGeom prst="bentArrow">
              <a:avLst>
                <a:gd name="adj1" fmla="val 9952"/>
                <a:gd name="adj2" fmla="val 17642"/>
                <a:gd name="adj3" fmla="val 25000"/>
                <a:gd name="adj4" fmla="val 43750"/>
              </a:avLst>
            </a:prstGeom>
            <a:solidFill>
              <a:schemeClr val="bg2">
                <a:lumMod val="90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solidFill>
                  <a:prstClr val="black"/>
                </a:solidFill>
                <a:latin typeface="Arial"/>
              </a:endParaRPr>
            </a:p>
          </p:txBody>
        </p:sp>
        <p:sp>
          <p:nvSpPr>
            <p:cNvPr id="6" name="Rectangle : coins arrondis 5">
              <a:extLst>
                <a:ext uri="{FF2B5EF4-FFF2-40B4-BE49-F238E27FC236}">
                  <a16:creationId xmlns:a16="http://schemas.microsoft.com/office/drawing/2014/main" id="{4BD3782B-76C8-4848-B202-D64198EE8647}"/>
                </a:ext>
              </a:extLst>
            </p:cNvPr>
            <p:cNvSpPr/>
            <p:nvPr/>
          </p:nvSpPr>
          <p:spPr>
            <a:xfrm>
              <a:off x="1690832" y="2819306"/>
              <a:ext cx="810000" cy="506250"/>
            </a:xfrm>
            <a:prstGeom prst="roundRect">
              <a:avLst/>
            </a:prstGeom>
            <a:solidFill>
              <a:schemeClr val="accent3">
                <a:lumMod val="20000"/>
                <a:lumOff val="80000"/>
              </a:schemeClr>
            </a:solidFill>
            <a:ln w="127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75" dirty="0">
                  <a:solidFill>
                    <a:prstClr val="black"/>
                  </a:solidFill>
                  <a:latin typeface="Franklin Gothic Medium Cond" panose="020B0606030402020204" pitchFamily="34" charset="0"/>
                </a:rPr>
                <a:t>PRATIQUES des castanéiculteurs</a:t>
              </a:r>
            </a:p>
          </p:txBody>
        </p:sp>
        <p:sp>
          <p:nvSpPr>
            <p:cNvPr id="11" name="Rectangle : coins arrondis 10">
              <a:extLst>
                <a:ext uri="{FF2B5EF4-FFF2-40B4-BE49-F238E27FC236}">
                  <a16:creationId xmlns:a16="http://schemas.microsoft.com/office/drawing/2014/main" id="{231301B0-EF00-40F8-B58C-D6EBEE5C8821}"/>
                </a:ext>
              </a:extLst>
            </p:cNvPr>
            <p:cNvSpPr/>
            <p:nvPr/>
          </p:nvSpPr>
          <p:spPr>
            <a:xfrm>
              <a:off x="1216352" y="3548090"/>
              <a:ext cx="810000" cy="506250"/>
            </a:xfrm>
            <a:prstGeom prst="roundRect">
              <a:avLst/>
            </a:prstGeom>
            <a:solidFill>
              <a:schemeClr val="accent3">
                <a:lumMod val="20000"/>
                <a:lumOff val="80000"/>
              </a:schemeClr>
            </a:solidFill>
            <a:ln w="127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75" dirty="0">
                  <a:solidFill>
                    <a:prstClr val="black"/>
                  </a:solidFill>
                  <a:latin typeface="Franklin Gothic Medium Cond" panose="020B0606030402020204" pitchFamily="34" charset="0"/>
                </a:rPr>
                <a:t>SOL</a:t>
              </a:r>
            </a:p>
            <a:p>
              <a:pPr algn="ctr"/>
              <a:r>
                <a:rPr lang="fr-FR" sz="675" dirty="0">
                  <a:solidFill>
                    <a:prstClr val="black"/>
                  </a:solidFill>
                  <a:latin typeface="Franklin Gothic Medium Cond" panose="020B0606030402020204" pitchFamily="34" charset="0"/>
                </a:rPr>
                <a:t>Fertilité, érosion, réserve en eau, … </a:t>
              </a:r>
            </a:p>
          </p:txBody>
        </p:sp>
        <p:sp>
          <p:nvSpPr>
            <p:cNvPr id="12" name="Rectangle : coins arrondis 11">
              <a:extLst>
                <a:ext uri="{FF2B5EF4-FFF2-40B4-BE49-F238E27FC236}">
                  <a16:creationId xmlns:a16="http://schemas.microsoft.com/office/drawing/2014/main" id="{87AF0E6D-E127-4EF5-B7F0-889734526326}"/>
                </a:ext>
              </a:extLst>
            </p:cNvPr>
            <p:cNvSpPr/>
            <p:nvPr/>
          </p:nvSpPr>
          <p:spPr>
            <a:xfrm>
              <a:off x="2296214" y="3946995"/>
              <a:ext cx="810000" cy="506250"/>
            </a:xfrm>
            <a:prstGeom prst="roundRect">
              <a:avLst/>
            </a:prstGeom>
            <a:solidFill>
              <a:schemeClr val="accent3">
                <a:lumMod val="20000"/>
                <a:lumOff val="80000"/>
              </a:schemeClr>
            </a:solidFill>
            <a:ln w="127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75" dirty="0">
                  <a:solidFill>
                    <a:prstClr val="black"/>
                  </a:solidFill>
                  <a:latin typeface="Franklin Gothic Medium Cond" panose="020B0606030402020204" pitchFamily="34" charset="0"/>
                </a:rPr>
                <a:t>CHÂTAIGNIERS</a:t>
              </a:r>
            </a:p>
            <a:p>
              <a:pPr algn="ctr"/>
              <a:r>
                <a:rPr lang="fr-FR" sz="675" dirty="0">
                  <a:solidFill>
                    <a:prstClr val="black"/>
                  </a:solidFill>
                  <a:latin typeface="Franklin Gothic Medium Cond" panose="020B0606030402020204" pitchFamily="34" charset="0"/>
                </a:rPr>
                <a:t>Vigueur, santé, résistance à la sécheresse, …</a:t>
              </a:r>
            </a:p>
          </p:txBody>
        </p:sp>
        <p:sp>
          <p:nvSpPr>
            <p:cNvPr id="20" name="Flèche : virage 19">
              <a:extLst>
                <a:ext uri="{FF2B5EF4-FFF2-40B4-BE49-F238E27FC236}">
                  <a16:creationId xmlns:a16="http://schemas.microsoft.com/office/drawing/2014/main" id="{4D31FCA4-7999-4606-800C-6DED941F28EB}"/>
                </a:ext>
              </a:extLst>
            </p:cNvPr>
            <p:cNvSpPr/>
            <p:nvPr/>
          </p:nvSpPr>
          <p:spPr>
            <a:xfrm rot="16200000" flipH="1">
              <a:off x="1342011" y="3233147"/>
              <a:ext cx="455456" cy="135446"/>
            </a:xfrm>
            <a:prstGeom prst="bentArrow">
              <a:avLst>
                <a:gd name="adj1" fmla="val 15154"/>
                <a:gd name="adj2" fmla="val 32733"/>
                <a:gd name="adj3" fmla="val 25000"/>
                <a:gd name="adj4" fmla="val 43750"/>
              </a:avLst>
            </a:prstGeom>
            <a:solidFill>
              <a:schemeClr val="bg2">
                <a:lumMod val="90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solidFill>
                  <a:prstClr val="black"/>
                </a:solidFill>
                <a:latin typeface="Arial"/>
              </a:endParaRPr>
            </a:p>
          </p:txBody>
        </p:sp>
        <p:sp>
          <p:nvSpPr>
            <p:cNvPr id="21" name="Flèche : virage 20">
              <a:extLst>
                <a:ext uri="{FF2B5EF4-FFF2-40B4-BE49-F238E27FC236}">
                  <a16:creationId xmlns:a16="http://schemas.microsoft.com/office/drawing/2014/main" id="{27C05F67-A142-4594-BE92-57029A9CFA62}"/>
                </a:ext>
              </a:extLst>
            </p:cNvPr>
            <p:cNvSpPr/>
            <p:nvPr/>
          </p:nvSpPr>
          <p:spPr>
            <a:xfrm rot="10800000" flipH="1">
              <a:off x="1891668" y="4093404"/>
              <a:ext cx="325136" cy="178375"/>
            </a:xfrm>
            <a:prstGeom prst="bentArrow">
              <a:avLst>
                <a:gd name="adj1" fmla="val 9952"/>
                <a:gd name="adj2" fmla="val 17642"/>
                <a:gd name="adj3" fmla="val 25000"/>
                <a:gd name="adj4" fmla="val 43750"/>
              </a:avLst>
            </a:prstGeom>
            <a:solidFill>
              <a:schemeClr val="bg2">
                <a:lumMod val="90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solidFill>
                  <a:prstClr val="black"/>
                </a:solidFill>
                <a:latin typeface="Arial"/>
              </a:endParaRPr>
            </a:p>
          </p:txBody>
        </p:sp>
        <p:sp>
          <p:nvSpPr>
            <p:cNvPr id="22" name="Flèche : virage 21">
              <a:extLst>
                <a:ext uri="{FF2B5EF4-FFF2-40B4-BE49-F238E27FC236}">
                  <a16:creationId xmlns:a16="http://schemas.microsoft.com/office/drawing/2014/main" id="{5AAA1AE7-672C-4731-AF2E-913008CC3A61}"/>
                </a:ext>
              </a:extLst>
            </p:cNvPr>
            <p:cNvSpPr/>
            <p:nvPr/>
          </p:nvSpPr>
          <p:spPr>
            <a:xfrm flipH="1">
              <a:off x="2075949" y="3715155"/>
              <a:ext cx="245578" cy="178375"/>
            </a:xfrm>
            <a:prstGeom prst="bentArrow">
              <a:avLst>
                <a:gd name="adj1" fmla="val 9952"/>
                <a:gd name="adj2" fmla="val 17642"/>
                <a:gd name="adj3" fmla="val 25000"/>
                <a:gd name="adj4" fmla="val 43750"/>
              </a:avLst>
            </a:prstGeom>
            <a:solidFill>
              <a:schemeClr val="bg2">
                <a:lumMod val="90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solidFill>
                  <a:prstClr val="black"/>
                </a:solidFill>
                <a:latin typeface="Arial"/>
              </a:endParaRPr>
            </a:p>
          </p:txBody>
        </p:sp>
        <p:sp>
          <p:nvSpPr>
            <p:cNvPr id="23" name="Flèche : virage 22">
              <a:extLst>
                <a:ext uri="{FF2B5EF4-FFF2-40B4-BE49-F238E27FC236}">
                  <a16:creationId xmlns:a16="http://schemas.microsoft.com/office/drawing/2014/main" id="{45E12297-CFC2-488A-898E-C26DA4A12BD1}"/>
                </a:ext>
              </a:extLst>
            </p:cNvPr>
            <p:cNvSpPr/>
            <p:nvPr/>
          </p:nvSpPr>
          <p:spPr>
            <a:xfrm rot="10800000" flipH="1">
              <a:off x="1532579" y="4108704"/>
              <a:ext cx="247377" cy="810166"/>
            </a:xfrm>
            <a:prstGeom prst="bentArrow">
              <a:avLst>
                <a:gd name="adj1" fmla="val 9952"/>
                <a:gd name="adj2" fmla="val 17642"/>
                <a:gd name="adj3" fmla="val 25000"/>
                <a:gd name="adj4" fmla="val 43750"/>
              </a:avLst>
            </a:prstGeom>
            <a:solidFill>
              <a:schemeClr val="bg2">
                <a:lumMod val="90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solidFill>
                  <a:prstClr val="black"/>
                </a:solidFill>
                <a:latin typeface="Arial"/>
              </a:endParaRPr>
            </a:p>
          </p:txBody>
        </p:sp>
        <p:sp>
          <p:nvSpPr>
            <p:cNvPr id="39" name="Rectangle : coins arrondis 38">
              <a:extLst>
                <a:ext uri="{FF2B5EF4-FFF2-40B4-BE49-F238E27FC236}">
                  <a16:creationId xmlns:a16="http://schemas.microsoft.com/office/drawing/2014/main" id="{A1A8CFD2-6B62-41A2-8ABA-CFA32AC454BF}"/>
                </a:ext>
              </a:extLst>
            </p:cNvPr>
            <p:cNvSpPr/>
            <p:nvPr/>
          </p:nvSpPr>
          <p:spPr>
            <a:xfrm>
              <a:off x="1827741" y="4624356"/>
              <a:ext cx="810000" cy="506250"/>
            </a:xfrm>
            <a:prstGeom prst="roundRect">
              <a:avLst/>
            </a:prstGeom>
            <a:solidFill>
              <a:schemeClr val="accent3">
                <a:lumMod val="20000"/>
                <a:lumOff val="80000"/>
              </a:schemeClr>
            </a:solidFill>
            <a:ln w="127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75" dirty="0">
                  <a:solidFill>
                    <a:prstClr val="black"/>
                  </a:solidFill>
                  <a:latin typeface="Franklin Gothic Medium Cond" panose="020B0606030402020204" pitchFamily="34" charset="0"/>
                </a:rPr>
                <a:t>PRODUCTION</a:t>
              </a:r>
            </a:p>
            <a:p>
              <a:pPr algn="ctr"/>
              <a:r>
                <a:rPr lang="fr-FR" sz="675" dirty="0">
                  <a:solidFill>
                    <a:prstClr val="black"/>
                  </a:solidFill>
                  <a:latin typeface="Franklin Gothic Medium Cond" panose="020B0606030402020204" pitchFamily="34" charset="0"/>
                </a:rPr>
                <a:t>Quantité et qualité</a:t>
              </a:r>
            </a:p>
          </p:txBody>
        </p:sp>
        <p:sp>
          <p:nvSpPr>
            <p:cNvPr id="41" name="Flèche : virage 40">
              <a:extLst>
                <a:ext uri="{FF2B5EF4-FFF2-40B4-BE49-F238E27FC236}">
                  <a16:creationId xmlns:a16="http://schemas.microsoft.com/office/drawing/2014/main" id="{E50FD2AC-6D8D-4E38-8D67-B3846AEC29BA}"/>
                </a:ext>
              </a:extLst>
            </p:cNvPr>
            <p:cNvSpPr/>
            <p:nvPr/>
          </p:nvSpPr>
          <p:spPr>
            <a:xfrm rot="16200000" flipH="1">
              <a:off x="2026270" y="4372995"/>
              <a:ext cx="245578" cy="178375"/>
            </a:xfrm>
            <a:prstGeom prst="bentArrow">
              <a:avLst>
                <a:gd name="adj1" fmla="val 9952"/>
                <a:gd name="adj2" fmla="val 17642"/>
                <a:gd name="adj3" fmla="val 25000"/>
                <a:gd name="adj4" fmla="val 43750"/>
              </a:avLst>
            </a:prstGeom>
            <a:solidFill>
              <a:schemeClr val="bg2">
                <a:lumMod val="90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solidFill>
                  <a:prstClr val="black"/>
                </a:solidFill>
                <a:latin typeface="Arial"/>
              </a:endParaRPr>
            </a:p>
          </p:txBody>
        </p:sp>
      </p:grpSp>
      <p:pic>
        <p:nvPicPr>
          <p:cNvPr id="43" name="Image 42">
            <a:extLst>
              <a:ext uri="{FF2B5EF4-FFF2-40B4-BE49-F238E27FC236}">
                <a16:creationId xmlns:a16="http://schemas.microsoft.com/office/drawing/2014/main" id="{FA89FE1A-E733-401C-B3A4-AA775160E49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058742" y="4726307"/>
            <a:ext cx="1449362" cy="1829553"/>
          </a:xfrm>
          <a:prstGeom prst="rect">
            <a:avLst/>
          </a:prstGeom>
          <a:ln>
            <a:solidFill>
              <a:schemeClr val="bg1">
                <a:lumMod val="8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547176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
            <a:extLst>
              <a:ext uri="{FF2B5EF4-FFF2-40B4-BE49-F238E27FC236}">
                <a16:creationId xmlns:a16="http://schemas.microsoft.com/office/drawing/2014/main" id="{C62FE11A-2BBA-4EEC-A6B5-E7056AC28F47}"/>
              </a:ext>
            </a:extLst>
          </p:cNvPr>
          <p:cNvSpPr txBox="1">
            <a:spLocks noChangeArrowheads="1"/>
          </p:cNvSpPr>
          <p:nvPr/>
        </p:nvSpPr>
        <p:spPr bwMode="auto">
          <a:xfrm>
            <a:off x="539552" y="811682"/>
            <a:ext cx="7317430" cy="2757623"/>
          </a:xfrm>
          <a:prstGeom prst="rect">
            <a:avLst/>
          </a:prstGeom>
          <a:solidFill>
            <a:schemeClr val="bg1"/>
          </a:solidFill>
          <a:ln w="9525">
            <a:noFill/>
            <a:round/>
            <a:headEnd/>
            <a:tailEnd/>
          </a:ln>
        </p:spPr>
        <p:txBody>
          <a:bodyPr wrap="square" lIns="30375" tIns="28350" rIns="30375" bIns="30375" anchor="t" anchorCtr="0"/>
          <a:lstStyle/>
          <a:p>
            <a:pPr lvl="2">
              <a:spcBef>
                <a:spcPts val="338"/>
              </a:spcBef>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788" dirty="0">
              <a:solidFill>
                <a:srgbClr val="008B6C"/>
              </a:solidFill>
              <a:latin typeface="Calibri" panose="020F0502020204030204" pitchFamily="34" charset="0"/>
              <a:ea typeface="Lucida Sans Unicode" pitchFamily="34" charset="0"/>
            </a:endParaRPr>
          </a:p>
          <a:p>
            <a:pPr marL="257162" lvl="1">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sz="1600" b="1" dirty="0">
                <a:solidFill>
                  <a:srgbClr val="008B6C"/>
                </a:solidFill>
                <a:latin typeface="Calibri" panose="020F0502020204030204" pitchFamily="34" charset="0"/>
                <a:ea typeface="Lucida Sans Unicode" pitchFamily="34" charset="0"/>
                <a:cs typeface="DejaVu Sans"/>
              </a:rPr>
              <a:t>La poursuite du plan </a:t>
            </a:r>
          </a:p>
          <a:p>
            <a:pPr lvl="1">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sz="1600" b="1" dirty="0">
              <a:solidFill>
                <a:srgbClr val="008B6C"/>
              </a:solidFill>
              <a:latin typeface="Calibri" panose="020F0502020204030204" pitchFamily="34" charset="0"/>
              <a:ea typeface="Lucida Sans Unicode" pitchFamily="34" charset="0"/>
              <a:cs typeface="DejaVu Sans"/>
            </a:endParaRP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cs typeface="DejaVu Sans"/>
              </a:rPr>
              <a:t>Maintenir les conditions de l’animation du dispositif</a:t>
            </a: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cs typeface="DejaVu Sans"/>
              </a:rPr>
              <a:t>Poursuivre les travaux de rénovation des vergers (réouverture et élagage)</a:t>
            </a: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cs typeface="DejaVu Sans"/>
              </a:rPr>
              <a:t>Poursuivre la création de nouveaux vergers (greffage et plantation)</a:t>
            </a: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cs typeface="DejaVu Sans"/>
              </a:rPr>
              <a:t>Continuer d’améliorer les accès aux châtaigneraies (pistes individuelles et collectives)</a:t>
            </a: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600" dirty="0">
              <a:solidFill>
                <a:srgbClr val="008B6C"/>
              </a:solidFill>
              <a:latin typeface="Calibri" panose="020F0502020204030204" pitchFamily="34" charset="0"/>
              <a:ea typeface="Lucida Sans Unicode" pitchFamily="34" charset="0"/>
              <a:cs typeface="DejaVu Sans"/>
            </a:endParaRP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cs typeface="DejaVu Sans"/>
              </a:rPr>
              <a:t>Poursuivre le programme ELITE visant à sélectionner des arbres résistants à l’encre du châtaignier et les multiplier par croisement spontané dans un verger porte-graines</a:t>
            </a: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cs typeface="DejaVu Sans"/>
              </a:rPr>
              <a:t>Création de 2 vergers : un expérimental et l’autre conservatoire (à Vernoux-en-Vivarais et Jaujac) permettant d’observer l’adaptation au changement climatique des variétés traditionnelles</a:t>
            </a: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r>
              <a:rPr lang="fr-FR" altLang="fr-FR" sz="1600" dirty="0">
                <a:solidFill>
                  <a:srgbClr val="008B6C"/>
                </a:solidFill>
                <a:latin typeface="Calibri" panose="020F0502020204030204" pitchFamily="34" charset="0"/>
                <a:ea typeface="Lucida Sans Unicode" pitchFamily="34" charset="0"/>
                <a:cs typeface="DejaVu Sans"/>
              </a:rPr>
              <a:t>En associant les enjeux fruit et bois du châtaignier sur les secteurs étudiés</a:t>
            </a: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200" dirty="0">
              <a:solidFill>
                <a:srgbClr val="008B6C"/>
              </a:solidFill>
              <a:latin typeface="Calibri" panose="020F0502020204030204" pitchFamily="34" charset="0"/>
              <a:ea typeface="Lucida Sans Unicode" pitchFamily="34" charset="0"/>
              <a:cs typeface="DejaVu Sans"/>
            </a:endParaRPr>
          </a:p>
          <a:p>
            <a:pPr marL="514324" lvl="2">
              <a:lnSpc>
                <a:spcPct val="150000"/>
              </a:lnSpc>
              <a:buClr>
                <a:srgbClr val="44865D"/>
              </a:buClr>
              <a:buSzPct val="100000"/>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013" dirty="0">
              <a:solidFill>
                <a:srgbClr val="008B6C"/>
              </a:solidFill>
              <a:latin typeface="Calibri" panose="020F0502020204030204" pitchFamily="34" charset="0"/>
              <a:ea typeface="Lucida Sans Unicode" pitchFamily="34" charset="0"/>
              <a:cs typeface="DejaVu Sans"/>
            </a:endParaRP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013" dirty="0">
              <a:solidFill>
                <a:srgbClr val="008B6C"/>
              </a:solidFill>
              <a:latin typeface="Calibri" panose="020F0502020204030204" pitchFamily="34" charset="0"/>
              <a:ea typeface="Lucida Sans Unicode" pitchFamily="34" charset="0"/>
              <a:cs typeface="DejaVu Sans"/>
            </a:endParaRP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013" dirty="0">
              <a:solidFill>
                <a:srgbClr val="008B6C"/>
              </a:solidFill>
              <a:latin typeface="Calibri" panose="020F0502020204030204" pitchFamily="34" charset="0"/>
              <a:ea typeface="Lucida Sans Unicode" pitchFamily="34" charset="0"/>
              <a:cs typeface="DejaVu Sans"/>
            </a:endParaRPr>
          </a:p>
          <a:p>
            <a:pPr marL="675051" lvl="2" indent="-160727">
              <a:lnSpc>
                <a:spcPct val="150000"/>
              </a:lnSpc>
              <a:buClr>
                <a:srgbClr val="44865D"/>
              </a:buClr>
              <a:buSzPct val="100000"/>
              <a:buFont typeface="Wingdings 3" panose="05040102010807070707" pitchFamily="18" charset="2"/>
              <a:buChar char="¢"/>
              <a:tabLst>
                <a:tab pos="0" algn="l"/>
                <a:tab pos="251805" algn="l"/>
                <a:tab pos="504503" algn="l"/>
                <a:tab pos="757200" algn="l"/>
                <a:tab pos="1009898" algn="l"/>
                <a:tab pos="1262595" algn="l"/>
                <a:tab pos="1515293" algn="l"/>
                <a:tab pos="1767991" algn="l"/>
                <a:tab pos="2020688" algn="l"/>
                <a:tab pos="2273384" algn="l"/>
                <a:tab pos="2526083" algn="l"/>
                <a:tab pos="2778781" algn="l"/>
                <a:tab pos="3031478" algn="l"/>
                <a:tab pos="3284175" algn="l"/>
                <a:tab pos="3536873" algn="l"/>
                <a:tab pos="3789571" algn="l"/>
                <a:tab pos="4042268" algn="l"/>
                <a:tab pos="4294965" algn="l"/>
                <a:tab pos="4547663" algn="l"/>
                <a:tab pos="4800360" algn="l"/>
                <a:tab pos="5053058" algn="l"/>
              </a:tabLst>
              <a:defRPr/>
            </a:pPr>
            <a:endParaRPr lang="fr-FR" altLang="fr-FR" sz="1013" dirty="0">
              <a:solidFill>
                <a:srgbClr val="008B6C"/>
              </a:solidFill>
              <a:latin typeface="Calibri" panose="020F0502020204030204" pitchFamily="34" charset="0"/>
              <a:ea typeface="Lucida Sans Unicode" pitchFamily="34" charset="0"/>
            </a:endParaRPr>
          </a:p>
        </p:txBody>
      </p:sp>
      <p:sp>
        <p:nvSpPr>
          <p:cNvPr id="9" name="Sous-titre 2"/>
          <p:cNvSpPr>
            <a:spLocks noGrp="1"/>
          </p:cNvSpPr>
          <p:nvPr>
            <p:ph type="subTitle"/>
          </p:nvPr>
        </p:nvSpPr>
        <p:spPr>
          <a:xfrm>
            <a:off x="1043608" y="476672"/>
            <a:ext cx="5740146" cy="364541"/>
          </a:xfrm>
        </p:spPr>
        <p:txBody>
          <a:bodyPr/>
          <a:lstStyle/>
          <a:p>
            <a:r>
              <a:rPr lang="fr-FR" sz="1575" b="1" spc="-1" dirty="0">
                <a:solidFill>
                  <a:srgbClr val="FF8840"/>
                </a:solidFill>
                <a:uFill>
                  <a:solidFill>
                    <a:srgbClr val="FFFFFF"/>
                  </a:solidFill>
                </a:uFill>
                <a:latin typeface="HelveticaNeueLT Std Med Cn"/>
                <a:ea typeface="Lucida Sans Unicode"/>
              </a:rPr>
              <a:t>Reconquête de la châtaigneraie traditionnelle</a:t>
            </a:r>
            <a:endParaRPr lang="fr-FR" sz="1575" b="1" spc="-1" dirty="0">
              <a:solidFill>
                <a:srgbClr val="FF8840"/>
              </a:solidFill>
              <a:uFill>
                <a:solidFill>
                  <a:srgbClr val="FFFFFF"/>
                </a:solidFill>
              </a:uFill>
              <a:latin typeface="HelveticaNeueLT Std Med Cn"/>
              <a:ea typeface="Lucida Sans Unicode"/>
              <a:cs typeface="+mn-cs"/>
            </a:endParaRPr>
          </a:p>
        </p:txBody>
      </p:sp>
    </p:spTree>
    <p:extLst>
      <p:ext uri="{BB962C8B-B14F-4D97-AF65-F5344CB8AC3E}">
        <p14:creationId xmlns:p14="http://schemas.microsoft.com/office/powerpoint/2010/main" val="17023018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204864"/>
            <a:ext cx="8099280" cy="1139760"/>
          </a:xfrm>
        </p:spPr>
        <p:txBody>
          <a:bodyPr/>
          <a:lstStyle/>
          <a:p>
            <a:r>
              <a:rPr lang="fr-FR" sz="3200" b="1" dirty="0"/>
              <a:t>Echanges/ débats : </a:t>
            </a:r>
            <a:br>
              <a:rPr lang="fr-FR" sz="3200" b="1" dirty="0"/>
            </a:br>
            <a:br>
              <a:rPr lang="fr-FR" sz="3200" b="1" dirty="0"/>
            </a:br>
            <a:br>
              <a:rPr lang="fr-FR" sz="3200" b="1" dirty="0"/>
            </a:br>
            <a:r>
              <a:rPr lang="fr-FR" sz="3200" dirty="0"/>
              <a:t>Retour des jeunes de l’Atelier Jeunesse et changement de pratiques sur les instances du Parc </a:t>
            </a:r>
            <a:r>
              <a:rPr lang="fr-FR" dirty="0"/>
              <a:t> </a:t>
            </a:r>
          </a:p>
        </p:txBody>
      </p:sp>
    </p:spTree>
    <p:extLst>
      <p:ext uri="{BB962C8B-B14F-4D97-AF65-F5344CB8AC3E}">
        <p14:creationId xmlns:p14="http://schemas.microsoft.com/office/powerpoint/2010/main" val="6361256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1">
            <a:extLst>
              <a:ext uri="{FF2B5EF4-FFF2-40B4-BE49-F238E27FC236}">
                <a16:creationId xmlns:a16="http://schemas.microsoft.com/office/drawing/2014/main" id="{901F3140-7DFF-4945-82E2-328F39694CC0}"/>
              </a:ext>
            </a:extLst>
          </p:cNvPr>
          <p:cNvSpPr txBox="1">
            <a:spLocks noChangeArrowheads="1"/>
          </p:cNvSpPr>
          <p:nvPr/>
        </p:nvSpPr>
        <p:spPr bwMode="auto">
          <a:xfrm>
            <a:off x="1044001" y="2775241"/>
            <a:ext cx="5400207" cy="114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9pPr>
          </a:lstStyle>
          <a:p>
            <a:pPr eaLnBrk="1">
              <a:buClr>
                <a:srgbClr val="000000"/>
              </a:buClr>
              <a:buSzPct val="100000"/>
              <a:buFont typeface="Times New Roman" panose="02020603050405020304" pitchFamily="18" charset="0"/>
              <a:buNone/>
            </a:pPr>
            <a:br>
              <a:rPr lang="fr-FR" altLang="fr-FR" sz="2540" b="1" dirty="0">
                <a:solidFill>
                  <a:srgbClr val="000000"/>
                </a:solidFill>
                <a:latin typeface="HelveticaNeueLT Std Med Cn" pitchFamily="34" charset="0"/>
              </a:rPr>
            </a:br>
            <a:br>
              <a:rPr lang="fr-FR" altLang="fr-FR" sz="2540" b="1" dirty="0">
                <a:solidFill>
                  <a:srgbClr val="000000"/>
                </a:solidFill>
                <a:latin typeface="HelveticaNeueLT Std Med Cn" pitchFamily="34" charset="0"/>
              </a:rPr>
            </a:br>
            <a:r>
              <a:rPr lang="fr-FR" altLang="fr-FR" sz="3991" b="1" dirty="0">
                <a:solidFill>
                  <a:srgbClr val="00604B"/>
                </a:solidFill>
                <a:latin typeface="Helvetica LT Std Cond" pitchFamily="34" charset="0"/>
                <a:ea typeface="Microsoft YaHei" panose="020B0503020204020204" pitchFamily="34" charset="-122"/>
              </a:rPr>
              <a:t>Engagement du syndicat mixte pour porter une candidature leader sur la future programmation 2023-2026</a:t>
            </a:r>
          </a:p>
          <a:p>
            <a:pPr eaLnBrk="1">
              <a:buClr>
                <a:srgbClr val="000000"/>
              </a:buClr>
              <a:buSzPct val="100000"/>
              <a:buFont typeface="Times New Roman" panose="02020603050405020304" pitchFamily="18" charset="0"/>
              <a:buNone/>
            </a:pPr>
            <a:br>
              <a:rPr lang="fr-FR" altLang="fr-FR" sz="3991" b="1" dirty="0">
                <a:solidFill>
                  <a:srgbClr val="FF6600"/>
                </a:solidFill>
                <a:latin typeface="HelveticaNeueLT Std Med Cn" pitchFamily="34" charset="0"/>
              </a:rPr>
            </a:br>
            <a:br>
              <a:rPr lang="fr-FR" altLang="fr-FR" sz="2540" b="1" dirty="0">
                <a:solidFill>
                  <a:srgbClr val="000000"/>
                </a:solidFill>
                <a:latin typeface="HelveticaNeueLT Std Med Cn" pitchFamily="34" charset="0"/>
              </a:rPr>
            </a:br>
            <a:br>
              <a:rPr lang="fr-FR" altLang="fr-FR" sz="2540" b="1" dirty="0">
                <a:solidFill>
                  <a:srgbClr val="000000"/>
                </a:solidFill>
                <a:latin typeface="HelveticaNeueLT Std Med Cn" pitchFamily="34" charset="0"/>
              </a:rPr>
            </a:br>
            <a:endParaRPr lang="fr-FR" altLang="fr-FR" sz="2540" b="1" dirty="0">
              <a:solidFill>
                <a:srgbClr val="000000"/>
              </a:solidFill>
              <a:latin typeface="HelveticaNeueLT Std Med Cn" pitchFamily="34" charset="0"/>
            </a:endParaRPr>
          </a:p>
        </p:txBody>
      </p:sp>
      <p:cxnSp>
        <p:nvCxnSpPr>
          <p:cNvPr id="4" name="Connecteur droit 3">
            <a:extLst>
              <a:ext uri="{FF2B5EF4-FFF2-40B4-BE49-F238E27FC236}">
                <a16:creationId xmlns:a16="http://schemas.microsoft.com/office/drawing/2014/main" id="{D4FF1D6B-A2C0-4244-9079-CF4801D28795}"/>
              </a:ext>
            </a:extLst>
          </p:cNvPr>
          <p:cNvCxnSpPr/>
          <p:nvPr/>
        </p:nvCxnSpPr>
        <p:spPr bwMode="auto">
          <a:xfrm>
            <a:off x="827584" y="1484784"/>
            <a:ext cx="0" cy="2808312"/>
          </a:xfrm>
          <a:prstGeom prst="line">
            <a:avLst/>
          </a:prstGeom>
          <a:solidFill>
            <a:srgbClr val="00B8FF"/>
          </a:solidFill>
          <a:ln w="57150" cap="flat" cmpd="sng" algn="ctr">
            <a:solidFill>
              <a:schemeClr val="accent4">
                <a:lumMod val="60000"/>
                <a:lumOff val="40000"/>
              </a:schemeClr>
            </a:solidFill>
            <a:prstDash val="solid"/>
            <a:round/>
            <a:headEnd type="none" w="med" len="med"/>
            <a:tailEnd type="none" w="med" len="med"/>
          </a:ln>
          <a:effectLst/>
        </p:spPr>
      </p:cxnSp>
      <p:pic>
        <p:nvPicPr>
          <p:cNvPr id="5" name="Image 4" descr="GERBIER_CréditN.Lelièvre (1).jpg"/>
          <p:cNvPicPr>
            <a:picLocks noChangeAspect="1"/>
          </p:cNvPicPr>
          <p:nvPr/>
        </p:nvPicPr>
        <p:blipFill>
          <a:blip r:embed="rId3" cstate="email">
            <a:duotone>
              <a:schemeClr val="accent4">
                <a:shade val="45000"/>
                <a:satMod val="135000"/>
              </a:schemeClr>
              <a:prstClr val="white"/>
            </a:duotone>
          </a:blip>
          <a:srcRect/>
          <a:stretch>
            <a:fillRect/>
          </a:stretch>
        </p:blipFill>
        <p:spPr>
          <a:xfrm>
            <a:off x="6696542" y="-412104"/>
            <a:ext cx="5868346" cy="7585520"/>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1">
            <a:extLst>
              <a:ext uri="{FF2B5EF4-FFF2-40B4-BE49-F238E27FC236}">
                <a16:creationId xmlns:a16="http://schemas.microsoft.com/office/drawing/2014/main" id="{901F3140-7DFF-4945-82E2-328F39694CC0}"/>
              </a:ext>
            </a:extLst>
          </p:cNvPr>
          <p:cNvSpPr txBox="1">
            <a:spLocks noChangeArrowheads="1"/>
          </p:cNvSpPr>
          <p:nvPr/>
        </p:nvSpPr>
        <p:spPr bwMode="auto">
          <a:xfrm>
            <a:off x="1044001" y="2775241"/>
            <a:ext cx="8100000" cy="114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9pPr>
          </a:lstStyle>
          <a:p>
            <a:pPr eaLnBrk="1">
              <a:buClr>
                <a:srgbClr val="000000"/>
              </a:buClr>
              <a:buSzPct val="100000"/>
              <a:buFont typeface="Times New Roman" panose="02020603050405020304" pitchFamily="18" charset="0"/>
              <a:buNone/>
            </a:pPr>
            <a:br>
              <a:rPr lang="fr-FR" altLang="fr-FR" sz="2540" b="1" dirty="0">
                <a:solidFill>
                  <a:srgbClr val="000000"/>
                </a:solidFill>
                <a:latin typeface="HelveticaNeueLT Std Med Cn" pitchFamily="34" charset="0"/>
              </a:rPr>
            </a:br>
            <a:br>
              <a:rPr lang="fr-FR" altLang="fr-FR" sz="2540" b="1" dirty="0">
                <a:solidFill>
                  <a:srgbClr val="000000"/>
                </a:solidFill>
                <a:latin typeface="HelveticaNeueLT Std Med Cn" pitchFamily="34" charset="0"/>
              </a:rPr>
            </a:br>
            <a:r>
              <a:rPr lang="fr-FR" altLang="fr-FR" sz="3991" b="1" dirty="0">
                <a:solidFill>
                  <a:srgbClr val="00604B"/>
                </a:solidFill>
                <a:latin typeface="Helvetica LT Std Cond" pitchFamily="34" charset="0"/>
                <a:ea typeface="Microsoft YaHei" panose="020B0503020204020204" pitchFamily="34" charset="-122"/>
              </a:rPr>
              <a:t>Compte administratif 2021</a:t>
            </a:r>
          </a:p>
          <a:p>
            <a:pPr eaLnBrk="1">
              <a:buClr>
                <a:srgbClr val="000000"/>
              </a:buClr>
              <a:buSzPct val="100000"/>
              <a:buFont typeface="Times New Roman" panose="02020603050405020304" pitchFamily="18" charset="0"/>
              <a:buNone/>
            </a:pPr>
            <a:r>
              <a:rPr lang="fr-FR" altLang="fr-FR" sz="3991" b="1" dirty="0">
                <a:solidFill>
                  <a:srgbClr val="00604B"/>
                </a:solidFill>
                <a:latin typeface="Helvetica LT Std Cond" pitchFamily="34" charset="0"/>
                <a:ea typeface="Microsoft YaHei" panose="020B0503020204020204" pitchFamily="34" charset="-122"/>
              </a:rPr>
              <a:t>Affectation du résultat </a:t>
            </a:r>
          </a:p>
          <a:p>
            <a:pPr eaLnBrk="1">
              <a:buClr>
                <a:srgbClr val="000000"/>
              </a:buClr>
              <a:buSzPct val="100000"/>
              <a:buFont typeface="Times New Roman" panose="02020603050405020304" pitchFamily="18" charset="0"/>
              <a:buNone/>
            </a:pPr>
            <a:r>
              <a:rPr lang="fr-FR" altLang="fr-FR" sz="3991" b="1" dirty="0">
                <a:solidFill>
                  <a:srgbClr val="00604B"/>
                </a:solidFill>
                <a:latin typeface="Helvetica LT Std Cond" pitchFamily="34" charset="0"/>
                <a:ea typeface="Microsoft YaHei" panose="020B0503020204020204" pitchFamily="34" charset="-122"/>
              </a:rPr>
              <a:t>et Budget 2022</a:t>
            </a:r>
          </a:p>
          <a:p>
            <a:pPr eaLnBrk="1">
              <a:buClr>
                <a:srgbClr val="000000"/>
              </a:buClr>
              <a:buSzPct val="100000"/>
              <a:buFont typeface="Times New Roman" panose="02020603050405020304" pitchFamily="18" charset="0"/>
              <a:buNone/>
            </a:pPr>
            <a:br>
              <a:rPr lang="fr-FR" altLang="fr-FR" sz="3991" b="1" dirty="0">
                <a:solidFill>
                  <a:srgbClr val="FF6600"/>
                </a:solidFill>
                <a:latin typeface="HelveticaNeueLT Std Med Cn" pitchFamily="34" charset="0"/>
              </a:rPr>
            </a:br>
            <a:br>
              <a:rPr lang="fr-FR" altLang="fr-FR" sz="2540" b="1" dirty="0">
                <a:solidFill>
                  <a:srgbClr val="000000"/>
                </a:solidFill>
                <a:latin typeface="HelveticaNeueLT Std Med Cn" pitchFamily="34" charset="0"/>
              </a:rPr>
            </a:br>
            <a:br>
              <a:rPr lang="fr-FR" altLang="fr-FR" sz="2540" b="1" dirty="0">
                <a:solidFill>
                  <a:srgbClr val="000000"/>
                </a:solidFill>
                <a:latin typeface="HelveticaNeueLT Std Med Cn" pitchFamily="34" charset="0"/>
              </a:rPr>
            </a:br>
            <a:endParaRPr lang="fr-FR" altLang="fr-FR" sz="2540" b="1" dirty="0">
              <a:solidFill>
                <a:srgbClr val="000000"/>
              </a:solidFill>
              <a:latin typeface="HelveticaNeueLT Std Med Cn" pitchFamily="34" charset="0"/>
            </a:endParaRPr>
          </a:p>
        </p:txBody>
      </p:sp>
      <p:pic>
        <p:nvPicPr>
          <p:cNvPr id="5" name="Image 4" descr="GERBIER_CréditN.Lelièvre (1).jpg"/>
          <p:cNvPicPr>
            <a:picLocks noChangeAspect="1"/>
          </p:cNvPicPr>
          <p:nvPr/>
        </p:nvPicPr>
        <p:blipFill>
          <a:blip r:embed="rId3" cstate="email">
            <a:duotone>
              <a:schemeClr val="bg2">
                <a:shade val="45000"/>
                <a:satMod val="135000"/>
              </a:schemeClr>
              <a:prstClr val="white"/>
            </a:duotone>
          </a:blip>
          <a:srcRect/>
          <a:stretch>
            <a:fillRect/>
          </a:stretch>
        </p:blipFill>
        <p:spPr>
          <a:xfrm>
            <a:off x="6732240" y="-315416"/>
            <a:ext cx="5157391" cy="7585520"/>
          </a:xfrm>
          <a:prstGeom prst="rect">
            <a:avLst/>
          </a:prstGeom>
        </p:spPr>
      </p:pic>
      <p:cxnSp>
        <p:nvCxnSpPr>
          <p:cNvPr id="7" name="Connecteur droit 6">
            <a:extLst>
              <a:ext uri="{FF2B5EF4-FFF2-40B4-BE49-F238E27FC236}">
                <a16:creationId xmlns:a16="http://schemas.microsoft.com/office/drawing/2014/main" id="{D4FF1D6B-A2C0-4244-9079-CF4801D28795}"/>
              </a:ext>
            </a:extLst>
          </p:cNvPr>
          <p:cNvCxnSpPr/>
          <p:nvPr/>
        </p:nvCxnSpPr>
        <p:spPr bwMode="auto">
          <a:xfrm>
            <a:off x="827584" y="1484784"/>
            <a:ext cx="0" cy="2808312"/>
          </a:xfrm>
          <a:prstGeom prst="line">
            <a:avLst/>
          </a:prstGeom>
          <a:solidFill>
            <a:srgbClr val="00B8FF"/>
          </a:solidFill>
          <a:ln w="57150" cap="flat" cmpd="sng" algn="ctr">
            <a:solidFill>
              <a:schemeClr val="bg1">
                <a:lumMod val="65000"/>
              </a:schemeClr>
            </a:solidFill>
            <a:prstDash val="solid"/>
            <a:round/>
            <a:headEnd type="none" w="med" len="med"/>
            <a:tailEnd type="none" w="med" len="med"/>
          </a:ln>
          <a:effectLst/>
        </p:spPr>
      </p:cxnSp>
    </p:spTree>
    <p:extLst>
      <p:ext uri="{BB962C8B-B14F-4D97-AF65-F5344CB8AC3E}">
        <p14:creationId xmlns:p14="http://schemas.microsoft.com/office/powerpoint/2010/main" val="11660415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ZoneTexte 10">
            <a:extLst>
              <a:ext uri="{FF2B5EF4-FFF2-40B4-BE49-F238E27FC236}">
                <a16:creationId xmlns:a16="http://schemas.microsoft.com/office/drawing/2014/main" id="{E7F2ECB0-70FF-4A9E-A46C-E11CB001C9B0}"/>
              </a:ext>
            </a:extLst>
          </p:cNvPr>
          <p:cNvSpPr txBox="1">
            <a:spLocks noChangeArrowheads="1"/>
          </p:cNvSpPr>
          <p:nvPr/>
        </p:nvSpPr>
        <p:spPr bwMode="auto">
          <a:xfrm>
            <a:off x="326881" y="5836360"/>
            <a:ext cx="7967520" cy="90640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1">
              <a:lnSpc>
                <a:spcPct val="81000"/>
              </a:lnSpc>
              <a:buClr>
                <a:srgbClr val="000000"/>
              </a:buClr>
              <a:buSzPct val="100000"/>
              <a:buFont typeface="Times New Roman" panose="02020603050405020304" pitchFamily="18" charset="0"/>
              <a:buNone/>
            </a:pPr>
            <a:endParaRPr lang="fr-FR" altLang="fr-FR" sz="2177" b="1" dirty="0">
              <a:solidFill>
                <a:srgbClr val="002060"/>
              </a:solidFill>
              <a:latin typeface="HelveticaNeueLT Std Cn" pitchFamily="34" charset="0"/>
            </a:endParaRPr>
          </a:p>
          <a:p>
            <a:pPr eaLnBrk="1">
              <a:lnSpc>
                <a:spcPct val="81000"/>
              </a:lnSpc>
              <a:buClr>
                <a:srgbClr val="000000"/>
              </a:buClr>
              <a:buSzPct val="100000"/>
              <a:buFont typeface="Times New Roman" panose="02020603050405020304" pitchFamily="18" charset="0"/>
              <a:buNone/>
            </a:pPr>
            <a:r>
              <a:rPr lang="fr-FR" altLang="fr-FR" sz="2177" b="1" dirty="0">
                <a:solidFill>
                  <a:srgbClr val="002060"/>
                </a:solidFill>
                <a:latin typeface="HelveticaNeueLT Std Cn" pitchFamily="34" charset="0"/>
              </a:rPr>
              <a:t>Le résultat cumulé en 2021 est de 79 518 €, en 2020, il était de -99 026 €</a:t>
            </a:r>
          </a:p>
        </p:txBody>
      </p:sp>
      <p:sp>
        <p:nvSpPr>
          <p:cNvPr id="32771" name="AutoShape 287">
            <a:extLst>
              <a:ext uri="{FF2B5EF4-FFF2-40B4-BE49-F238E27FC236}">
                <a16:creationId xmlns:a16="http://schemas.microsoft.com/office/drawing/2014/main" id="{EAA10928-9DF0-4882-9BA7-3FAD27525B9D}"/>
              </a:ext>
            </a:extLst>
          </p:cNvPr>
          <p:cNvSpPr>
            <a:spLocks noChangeArrowheads="1"/>
          </p:cNvSpPr>
          <p:nvPr/>
        </p:nvSpPr>
        <p:spPr bwMode="auto">
          <a:xfrm>
            <a:off x="171361" y="4739401"/>
            <a:ext cx="8556480" cy="587520"/>
          </a:xfrm>
          <a:prstGeom prst="roundRect">
            <a:avLst>
              <a:gd name="adj" fmla="val 16667"/>
            </a:avLst>
          </a:prstGeom>
          <a:solidFill>
            <a:srgbClr val="6DE3FF"/>
          </a:solidFill>
          <a:ln w="9525">
            <a:solidFill>
              <a:srgbClr val="00B0F0"/>
            </a:solidFill>
            <a:round/>
            <a:headEnd/>
            <a:tailEnd/>
          </a:ln>
        </p:spPr>
        <p:txBody>
          <a:bodyPr wrap="none" lIns="91419" tIns="45710" rIns="91419" bIns="45710" anchor="ctr"/>
          <a:lstStyle/>
          <a:p>
            <a:pPr eaLnBrk="1">
              <a:lnSpc>
                <a:spcPct val="81000"/>
              </a:lnSpc>
              <a:buClr>
                <a:srgbClr val="000000"/>
              </a:buClr>
              <a:buSzPct val="100000"/>
              <a:buFont typeface="Times New Roman" panose="02020603050405020304" pitchFamily="18" charset="0"/>
              <a:buNone/>
            </a:pPr>
            <a:endParaRPr lang="fr-FR" altLang="fr-FR" sz="1633">
              <a:latin typeface="Calibri" panose="020F0502020204030204" pitchFamily="34" charset="0"/>
            </a:endParaRPr>
          </a:p>
        </p:txBody>
      </p:sp>
      <p:sp>
        <p:nvSpPr>
          <p:cNvPr id="32772" name="AutoShape 287">
            <a:extLst>
              <a:ext uri="{FF2B5EF4-FFF2-40B4-BE49-F238E27FC236}">
                <a16:creationId xmlns:a16="http://schemas.microsoft.com/office/drawing/2014/main" id="{D9BD36FE-8204-4564-8B1D-4B15EB098A46}"/>
              </a:ext>
            </a:extLst>
          </p:cNvPr>
          <p:cNvSpPr>
            <a:spLocks noChangeArrowheads="1"/>
          </p:cNvSpPr>
          <p:nvPr/>
        </p:nvSpPr>
        <p:spPr bwMode="auto">
          <a:xfrm>
            <a:off x="1959841" y="5391721"/>
            <a:ext cx="6780960" cy="534240"/>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19" tIns="45710" rIns="91419" bIns="45710" anchor="ctr"/>
          <a:lstStyle/>
          <a:p>
            <a:pPr eaLnBrk="1">
              <a:lnSpc>
                <a:spcPct val="81000"/>
              </a:lnSpc>
              <a:buClr>
                <a:srgbClr val="000000"/>
              </a:buClr>
              <a:buSzPct val="100000"/>
              <a:buFont typeface="Times New Roman" panose="02020603050405020304" pitchFamily="18" charset="0"/>
              <a:buNone/>
            </a:pPr>
            <a:endParaRPr lang="fr-FR" altLang="fr-FR" sz="1633">
              <a:latin typeface="Calibri" panose="020F0502020204030204" pitchFamily="34" charset="0"/>
            </a:endParaRPr>
          </a:p>
        </p:txBody>
      </p:sp>
      <p:sp>
        <p:nvSpPr>
          <p:cNvPr id="7171" name="AutoShape 189">
            <a:extLst>
              <a:ext uri="{FF2B5EF4-FFF2-40B4-BE49-F238E27FC236}">
                <a16:creationId xmlns:a16="http://schemas.microsoft.com/office/drawing/2014/main" id="{E4E35A02-B4DF-4F5B-B925-FB1FB68204BA}"/>
              </a:ext>
            </a:extLst>
          </p:cNvPr>
          <p:cNvSpPr>
            <a:spLocks noChangeArrowheads="1"/>
          </p:cNvSpPr>
          <p:nvPr/>
        </p:nvSpPr>
        <p:spPr bwMode="auto">
          <a:xfrm>
            <a:off x="138241" y="1865161"/>
            <a:ext cx="8614080" cy="1437120"/>
          </a:xfrm>
          <a:prstGeom prst="roundRect">
            <a:avLst>
              <a:gd name="adj" fmla="val 16667"/>
            </a:avLst>
          </a:prstGeom>
          <a:solidFill>
            <a:srgbClr val="79D1AB"/>
          </a:solidFill>
          <a:ln w="9525">
            <a:noFill/>
            <a:round/>
            <a:headEnd/>
            <a:tailEnd/>
          </a:ln>
        </p:spPr>
        <p:txBody>
          <a:bodyPr wrap="none" lIns="91419" tIns="45710" rIns="91419" bIns="45710" anchor="ctr"/>
          <a:lstStyle/>
          <a:p>
            <a:pPr>
              <a:lnSpc>
                <a:spcPct val="81000"/>
              </a:lnSpc>
              <a:buClr>
                <a:srgbClr val="000000"/>
              </a:buClr>
              <a:buSzPct val="100000"/>
              <a:defRPr/>
            </a:pPr>
            <a:endParaRPr lang="fr-FR" sz="1633" dirty="0"/>
          </a:p>
        </p:txBody>
      </p:sp>
      <p:sp>
        <p:nvSpPr>
          <p:cNvPr id="32774" name="AutoShape 187">
            <a:extLst>
              <a:ext uri="{FF2B5EF4-FFF2-40B4-BE49-F238E27FC236}">
                <a16:creationId xmlns:a16="http://schemas.microsoft.com/office/drawing/2014/main" id="{9156EB4C-DB43-4DA8-A57D-7471B0406643}"/>
              </a:ext>
            </a:extLst>
          </p:cNvPr>
          <p:cNvSpPr>
            <a:spLocks noChangeArrowheads="1"/>
          </p:cNvSpPr>
          <p:nvPr/>
        </p:nvSpPr>
        <p:spPr bwMode="auto">
          <a:xfrm>
            <a:off x="171361" y="3367080"/>
            <a:ext cx="8556480" cy="1284480"/>
          </a:xfrm>
          <a:prstGeom prst="roundRect">
            <a:avLst>
              <a:gd name="adj" fmla="val 16667"/>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19" tIns="45710" rIns="91419" bIns="45710" anchor="ctr"/>
          <a:lstStyle/>
          <a:p>
            <a:pPr eaLnBrk="1">
              <a:lnSpc>
                <a:spcPct val="81000"/>
              </a:lnSpc>
              <a:buClr>
                <a:srgbClr val="000000"/>
              </a:buClr>
              <a:buSzPct val="100000"/>
              <a:buFont typeface="Times New Roman" panose="02020603050405020304" pitchFamily="18" charset="0"/>
              <a:buNone/>
            </a:pPr>
            <a:endParaRPr lang="fr-FR" altLang="fr-FR" sz="1633">
              <a:latin typeface="Calibri" panose="020F0502020204030204" pitchFamily="34" charset="0"/>
            </a:endParaRPr>
          </a:p>
        </p:txBody>
      </p:sp>
      <p:sp>
        <p:nvSpPr>
          <p:cNvPr id="32775" name="Rectangle 3">
            <a:extLst>
              <a:ext uri="{FF2B5EF4-FFF2-40B4-BE49-F238E27FC236}">
                <a16:creationId xmlns:a16="http://schemas.microsoft.com/office/drawing/2014/main" id="{DF70E340-D5FC-43B9-91CA-6F41253F081B}"/>
              </a:ext>
            </a:extLst>
          </p:cNvPr>
          <p:cNvSpPr>
            <a:spLocks noGrp="1" noChangeArrowheads="1"/>
          </p:cNvSpPr>
          <p:nvPr>
            <p:ph idx="1"/>
          </p:nvPr>
        </p:nvSpPr>
        <p:spPr>
          <a:xfrm>
            <a:off x="718561" y="1012681"/>
            <a:ext cx="7771680" cy="4584960"/>
          </a:xfrm>
        </p:spPr>
        <p:txBody>
          <a:bodyPr/>
          <a:lstStyle/>
          <a:p>
            <a:pPr eaLnBrk="1" hangingPunct="1"/>
            <a:r>
              <a:rPr lang="fr-FR" altLang="fr-FR" sz="2812">
                <a:solidFill>
                  <a:srgbClr val="666699"/>
                </a:solidFill>
                <a:latin typeface="HelveticaNeueLT Std Cn" pitchFamily="34" charset="0"/>
              </a:rPr>
              <a:t>Vue d’ensemble</a:t>
            </a:r>
          </a:p>
          <a:p>
            <a:pPr eaLnBrk="1" hangingPunct="1"/>
            <a:endParaRPr lang="fr-FR" altLang="fr-FR" sz="2812">
              <a:solidFill>
                <a:srgbClr val="666699"/>
              </a:solidFill>
              <a:latin typeface="HelveticaNeueLT Std Cn" pitchFamily="34" charset="0"/>
            </a:endParaRPr>
          </a:p>
          <a:p>
            <a:pPr eaLnBrk="1" hangingPunct="1">
              <a:buFontTx/>
              <a:buNone/>
            </a:pPr>
            <a:endParaRPr lang="fr-FR" altLang="fr-FR" sz="2812">
              <a:solidFill>
                <a:srgbClr val="666699"/>
              </a:solidFill>
              <a:latin typeface="HelveticaNeueLT Std Cn" pitchFamily="34" charset="0"/>
            </a:endParaRPr>
          </a:p>
        </p:txBody>
      </p:sp>
      <p:graphicFrame>
        <p:nvGraphicFramePr>
          <p:cNvPr id="2403" name="Group 355">
            <a:extLst>
              <a:ext uri="{FF2B5EF4-FFF2-40B4-BE49-F238E27FC236}">
                <a16:creationId xmlns:a16="http://schemas.microsoft.com/office/drawing/2014/main" id="{AAC11A57-7534-44C5-A6CA-7EB83F100D22}"/>
              </a:ext>
            </a:extLst>
          </p:cNvPr>
          <p:cNvGraphicFramePr>
            <a:graphicFrameLocks noGrp="1"/>
          </p:cNvGraphicFramePr>
          <p:nvPr>
            <p:extLst>
              <p:ext uri="{D42A27DB-BD31-4B8C-83A1-F6EECF244321}">
                <p14:modId xmlns:p14="http://schemas.microsoft.com/office/powerpoint/2010/main" val="317792220"/>
              </p:ext>
            </p:extLst>
          </p:nvPr>
        </p:nvGraphicFramePr>
        <p:xfrm>
          <a:off x="685443" y="1463403"/>
          <a:ext cx="7956983" cy="5004001"/>
        </p:xfrm>
        <a:graphic>
          <a:graphicData uri="http://schemas.openxmlformats.org/drawingml/2006/table">
            <a:tbl>
              <a:tblPr/>
              <a:tblGrid>
                <a:gridCol w="1811096">
                  <a:extLst>
                    <a:ext uri="{9D8B030D-6E8A-4147-A177-3AD203B41FA5}">
                      <a16:colId xmlns:a16="http://schemas.microsoft.com/office/drawing/2014/main" val="20000"/>
                    </a:ext>
                  </a:extLst>
                </a:gridCol>
                <a:gridCol w="2074096">
                  <a:extLst>
                    <a:ext uri="{9D8B030D-6E8A-4147-A177-3AD203B41FA5}">
                      <a16:colId xmlns:a16="http://schemas.microsoft.com/office/drawing/2014/main" val="20001"/>
                    </a:ext>
                  </a:extLst>
                </a:gridCol>
                <a:gridCol w="1297511">
                  <a:extLst>
                    <a:ext uri="{9D8B030D-6E8A-4147-A177-3AD203B41FA5}">
                      <a16:colId xmlns:a16="http://schemas.microsoft.com/office/drawing/2014/main" val="20002"/>
                    </a:ext>
                  </a:extLst>
                </a:gridCol>
                <a:gridCol w="1309674">
                  <a:extLst>
                    <a:ext uri="{9D8B030D-6E8A-4147-A177-3AD203B41FA5}">
                      <a16:colId xmlns:a16="http://schemas.microsoft.com/office/drawing/2014/main" val="20003"/>
                    </a:ext>
                  </a:extLst>
                </a:gridCol>
                <a:gridCol w="1464606">
                  <a:extLst>
                    <a:ext uri="{9D8B030D-6E8A-4147-A177-3AD203B41FA5}">
                      <a16:colId xmlns:a16="http://schemas.microsoft.com/office/drawing/2014/main" val="20004"/>
                    </a:ext>
                  </a:extLst>
                </a:gridCol>
              </a:tblGrid>
              <a:tr h="451045">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Section</a:t>
                      </a:r>
                    </a:p>
                  </a:txBody>
                  <a:tcPr marL="91442" marR="91442" marT="43064" marB="43064" anchor="ctr" horzOverflow="overflow">
                    <a:lnL cap="flat">
                      <a:noFill/>
                    </a:lnL>
                    <a:lnR>
                      <a:noFill/>
                    </a:lnR>
                    <a:lnT cap="flat">
                      <a:noFill/>
                    </a:lnT>
                    <a:lnB>
                      <a:noFill/>
                    </a:lnB>
                    <a:lnTlToBr>
                      <a:noFill/>
                    </a:lnTlToBr>
                    <a:lnBlToTr>
                      <a:noFill/>
                    </a:lnBlToTr>
                    <a:noFill/>
                  </a:tcPr>
                </a:tc>
                <a:tc hMerge="1">
                  <a:txBody>
                    <a:bodyPr/>
                    <a:lstStyle/>
                    <a:p>
                      <a:endParaRPr lang="fr-FR"/>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Dépenses</a:t>
                      </a:r>
                    </a:p>
                  </a:txBody>
                  <a:tcPr marL="91442" marR="91442" marT="43064" marB="43064" anchor="ctr"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a:ln>
                            <a:noFill/>
                          </a:ln>
                          <a:solidFill>
                            <a:srgbClr val="003366"/>
                          </a:solidFill>
                          <a:effectLst/>
                          <a:latin typeface="HelveticaNeueLT Std Cn" pitchFamily="34" charset="0"/>
                        </a:rPr>
                        <a:t>Recettes</a:t>
                      </a:r>
                    </a:p>
                  </a:txBody>
                  <a:tcPr marL="91442" marR="91442" marT="43064" marB="43064" anchor="ctr"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a:ln>
                            <a:noFill/>
                          </a:ln>
                          <a:solidFill>
                            <a:srgbClr val="003366"/>
                          </a:solidFill>
                          <a:effectLst/>
                          <a:latin typeface="HelveticaNeueLT Std Cn" pitchFamily="34" charset="0"/>
                        </a:rPr>
                        <a:t>Résultat</a:t>
                      </a:r>
                    </a:p>
                  </a:txBody>
                  <a:tcPr marL="91442" marR="91442" marT="43064" marB="43064" anchor="ct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02196">
                <a:tc rowSpan="3">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Fonctionnement</a:t>
                      </a:r>
                    </a:p>
                  </a:txBody>
                  <a:tcPr marL="91442" marR="91442" marT="43064" marB="43064"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Exercice</a:t>
                      </a:r>
                    </a:p>
                  </a:txBody>
                  <a:tcPr marL="91442" marR="91442" marT="43064" marB="43064" anchor="ctr" horzOverflow="overflow">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2 441 964,78</a:t>
                      </a: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a:effectLst/>
                          <a:latin typeface="Arial" panose="020B0604020202020204" pitchFamily="34" charset="0"/>
                        </a:rPr>
                        <a:t>2 469 204,04</a:t>
                      </a: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a:effectLst/>
                          <a:latin typeface="Arial" panose="020B0604020202020204" pitchFamily="34" charset="0"/>
                        </a:rPr>
                        <a:t>27 239,26</a:t>
                      </a:r>
                    </a:p>
                  </a:txBody>
                  <a:tcPr marL="9525" marR="9525" marT="9525" marB="0" anchor="b">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64267">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Résultat reporté</a:t>
                      </a:r>
                    </a:p>
                  </a:txBody>
                  <a:tcPr marL="91442" marR="91442" marT="43064" marB="43064" anchor="ctr" horzOverflow="overflow">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402 902,94</a:t>
                      </a:r>
                    </a:p>
                  </a:txBody>
                  <a:tcPr marL="9525" marR="9525" marT="9525" marB="0" anchor="b">
                    <a:lnL>
                      <a:noFill/>
                    </a:lnL>
                    <a:lnR>
                      <a:noFill/>
                    </a:lnR>
                    <a:lnT>
                      <a:noFill/>
                    </a:lnT>
                    <a:lnB>
                      <a:noFill/>
                    </a:lnB>
                    <a:lnTlToBr>
                      <a:noFill/>
                    </a:lnTlToBr>
                    <a:lnBlToTr>
                      <a:noFill/>
                    </a:lnBlToTr>
                    <a:noFill/>
                  </a:tcPr>
                </a:tc>
                <a:tc>
                  <a:txBody>
                    <a:bodyPr/>
                    <a:lstStyle/>
                    <a:p>
                      <a:pPr algn="l" fontAlgn="b"/>
                      <a:endParaRPr lang="fr-FR" sz="1500" b="0" i="0" u="none" strike="noStrike">
                        <a:effectLst/>
                        <a:latin typeface="Arial" panose="020B0604020202020204" pitchFamily="34" charset="0"/>
                      </a:endParaRP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a:effectLst/>
                          <a:latin typeface="Arial" panose="020B0604020202020204" pitchFamily="34" charset="0"/>
                        </a:rPr>
                        <a:t>-402 902,94</a:t>
                      </a:r>
                    </a:p>
                  </a:txBody>
                  <a:tcPr marL="9525" marR="9525" marT="9525" marB="0" anchor="b">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550469">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Total</a:t>
                      </a:r>
                    </a:p>
                  </a:txBody>
                  <a:tcPr marL="91442" marR="91442" marT="43064" marB="43064" anchor="ctr" horzOverflow="overflow">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2 844 867,72</a:t>
                      </a: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a:effectLst/>
                          <a:latin typeface="Arial" panose="020B0604020202020204" pitchFamily="34" charset="0"/>
                        </a:rPr>
                        <a:t>2 469 204,04</a:t>
                      </a: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-375 663,68</a:t>
                      </a:r>
                    </a:p>
                  </a:txBody>
                  <a:tcPr marL="9525" marR="9525" marT="9525" marB="0" anchor="b">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508503">
                <a:tc rowSpan="3">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Investissement</a:t>
                      </a:r>
                    </a:p>
                  </a:txBody>
                  <a:tcPr marL="91442" marR="91442" marT="43064" marB="43064"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Exercice </a:t>
                      </a:r>
                    </a:p>
                  </a:txBody>
                  <a:tcPr marL="91442" marR="91442" marT="43064" marB="43064" anchor="ctr" horzOverflow="overflow">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530 604,35</a:t>
                      </a: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668 708,12</a:t>
                      </a: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138 103,77</a:t>
                      </a:r>
                    </a:p>
                  </a:txBody>
                  <a:tcPr marL="9525" marR="9525" marT="9525" marB="0" anchor="b">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81375">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Résultat reporté</a:t>
                      </a:r>
                    </a:p>
                  </a:txBody>
                  <a:tcPr marL="91442" marR="91442" marT="43064" marB="43064" anchor="ctr" horzOverflow="overflow">
                    <a:lnL>
                      <a:noFill/>
                    </a:lnL>
                    <a:lnR>
                      <a:noFill/>
                    </a:lnR>
                    <a:lnT>
                      <a:noFill/>
                    </a:lnT>
                    <a:lnB>
                      <a:noFill/>
                    </a:lnB>
                    <a:lnTlToBr>
                      <a:noFill/>
                    </a:lnTlToBr>
                    <a:lnBlToTr>
                      <a:noFill/>
                    </a:lnBlToTr>
                    <a:noFill/>
                  </a:tcPr>
                </a:tc>
                <a:tc>
                  <a:txBody>
                    <a:bodyPr/>
                    <a:lstStyle/>
                    <a:p>
                      <a:pPr algn="l" fontAlgn="b"/>
                      <a:r>
                        <a:rPr lang="fr-FR" sz="1500" b="0" i="0" u="none" strike="noStrike" dirty="0">
                          <a:effectLst/>
                          <a:latin typeface="Arial" panose="020B0604020202020204" pitchFamily="34" charset="0"/>
                        </a:rPr>
                        <a:t> </a:t>
                      </a: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317 078,30</a:t>
                      </a: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317 078,30</a:t>
                      </a:r>
                    </a:p>
                  </a:txBody>
                  <a:tcPr marL="9525" marR="9525" marT="9525" marB="0" anchor="b">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44937">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Total</a:t>
                      </a:r>
                    </a:p>
                  </a:txBody>
                  <a:tcPr marL="91442" marR="91442" marT="43064" marB="43064" anchor="ctr" horzOverflow="overflow">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530 604,35</a:t>
                      </a: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985 786,42</a:t>
                      </a: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455 182,07</a:t>
                      </a:r>
                    </a:p>
                  </a:txBody>
                  <a:tcPr marL="9525" marR="9525" marT="9525" marB="0" anchor="b">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70840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700" b="0" i="0" u="none" strike="noStrike" cap="none" normalizeH="0" baseline="0" dirty="0">
                        <a:ln>
                          <a:noFill/>
                        </a:ln>
                        <a:solidFill>
                          <a:srgbClr val="003366"/>
                        </a:solidFill>
                        <a:effectLst/>
                        <a:latin typeface="HelveticaNeueLT Std Cn" pitchFamily="34" charset="0"/>
                      </a:endParaRPr>
                    </a:p>
                  </a:txBody>
                  <a:tcPr marL="91442" marR="91442" marT="43064" marB="43064"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00" b="0" i="0" u="none" strike="noStrike" cap="none" normalizeH="0" baseline="0" dirty="0">
                        <a:ln>
                          <a:noFill/>
                        </a:ln>
                        <a:solidFill>
                          <a:srgbClr val="003366"/>
                        </a:solidFill>
                        <a:effectLst/>
                        <a:latin typeface="HelveticaNeueLT Std Cn"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Restes à réaliser à reporter en 2022</a:t>
                      </a:r>
                      <a:endParaRPr lang="fr-FR" sz="1600" dirty="0"/>
                    </a:p>
                  </a:txBody>
                  <a:tcPr marL="91442" marR="91442" marT="43064" marB="43064" horzOverflow="overflow">
                    <a:lnL>
                      <a:noFill/>
                    </a:lnL>
                    <a:lnR>
                      <a:noFill/>
                    </a:lnR>
                    <a:lnT>
                      <a:noFill/>
                    </a:lnT>
                    <a:lnB cap="flat">
                      <a:noFill/>
                    </a:lnB>
                    <a:lnTlToBr>
                      <a:noFill/>
                    </a:lnTlToBr>
                    <a:lnBlToTr>
                      <a:noFill/>
                    </a:lnBlToTr>
                    <a:noFill/>
                  </a:tcPr>
                </a:tc>
                <a:tc>
                  <a:txBody>
                    <a:bodyPr/>
                    <a:lstStyle/>
                    <a:p>
                      <a:pPr algn="r" fontAlgn="b"/>
                      <a:endParaRPr lang="fr-FR" sz="3200" b="0" i="0" u="none" strike="noStrike" dirty="0">
                        <a:solidFill>
                          <a:srgbClr val="002060"/>
                        </a:solidFill>
                        <a:effectLst/>
                        <a:latin typeface="Arial" panose="020B0604020202020204" pitchFamily="34" charset="0"/>
                      </a:endParaRPr>
                    </a:p>
                  </a:txBody>
                  <a:tcPr marL="8640" marR="8640" marT="8641" marB="0" anchor="ctr">
                    <a:lnL>
                      <a:noFill/>
                    </a:lnL>
                    <a:lnR>
                      <a:noFill/>
                    </a:lnR>
                    <a:lnT>
                      <a:noFill/>
                    </a:lnT>
                    <a:lnB cap="flat">
                      <a:noFill/>
                    </a:lnB>
                    <a:lnTlToBr>
                      <a:noFill/>
                    </a:lnTlToBr>
                    <a:lnBlToTr>
                      <a:noFill/>
                    </a:lnBlToTr>
                    <a:noFill/>
                  </a:tcPr>
                </a:tc>
                <a:tc>
                  <a:txBody>
                    <a:bodyPr/>
                    <a:lstStyle/>
                    <a:p>
                      <a:pPr algn="r" fontAlgn="b"/>
                      <a:endParaRPr lang="fr-FR" sz="3200" b="0" i="0" u="none" strike="noStrike" dirty="0">
                        <a:solidFill>
                          <a:srgbClr val="002060"/>
                        </a:solidFill>
                        <a:effectLst/>
                        <a:latin typeface="Arial" panose="020B0604020202020204" pitchFamily="34" charset="0"/>
                      </a:endParaRPr>
                    </a:p>
                  </a:txBody>
                  <a:tcPr marL="8640" marR="8640" marT="8641" marB="0" anchor="ctr">
                    <a:lnL>
                      <a:noFill/>
                    </a:lnL>
                    <a:lnR>
                      <a:noFill/>
                    </a:lnR>
                    <a:lnT>
                      <a:noFill/>
                    </a:lnT>
                    <a:lnB cap="flat">
                      <a:noFill/>
                    </a:lnB>
                    <a:lnTlToBr>
                      <a:noFill/>
                    </a:lnTlToBr>
                    <a:lnBlToTr>
                      <a:noFill/>
                    </a:lnBlToTr>
                    <a:noFill/>
                  </a:tcPr>
                </a:tc>
                <a:tc>
                  <a:txBody>
                    <a:bodyPr/>
                    <a:lstStyle/>
                    <a:p>
                      <a:pPr algn="r" fontAlgn="b"/>
                      <a:endParaRPr lang="fr-FR" sz="3200" b="0" i="0" u="none" strike="noStrike" dirty="0">
                        <a:solidFill>
                          <a:srgbClr val="002060"/>
                        </a:solidFill>
                        <a:effectLst/>
                        <a:latin typeface="Arial" panose="020B0604020202020204" pitchFamily="34" charset="0"/>
                      </a:endParaRPr>
                    </a:p>
                  </a:txBody>
                  <a:tcPr marL="8640" marR="8640" marT="8641" marB="0" anchor="ctr">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7"/>
                  </a:ext>
                </a:extLst>
              </a:tr>
              <a:tr h="36426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700" b="0" i="0" u="none" strike="noStrike" cap="none" normalizeH="0" baseline="0" dirty="0">
                        <a:ln>
                          <a:noFill/>
                        </a:ln>
                        <a:solidFill>
                          <a:srgbClr val="003366"/>
                        </a:solidFill>
                        <a:effectLst/>
                        <a:latin typeface="HelveticaNeueLT Std Cn" pitchFamily="34" charset="0"/>
                      </a:endParaRPr>
                    </a:p>
                  </a:txBody>
                  <a:tcPr marL="91442" marR="91442" marT="43064" marB="43064" anchor="ctr" horzOverflow="overflow">
                    <a:lnL cap="flat">
                      <a:noFill/>
                    </a:lnL>
                    <a:lnR>
                      <a:noFill/>
                    </a:lnR>
                    <a:lnT>
                      <a:noFill/>
                    </a:lnT>
                    <a:lnB cap="flat">
                      <a:noFill/>
                    </a:lnB>
                    <a:lnTlToBr>
                      <a:noFill/>
                    </a:lnTlToBr>
                    <a:lnBlToTr>
                      <a:noFill/>
                    </a:lnBlToTr>
                    <a:noFill/>
                  </a:tcPr>
                </a:tc>
                <a:tc rowSpan="3">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FR" sz="1700" b="0" i="0" u="none" strike="noStrike" cap="none" normalizeH="0" baseline="0" dirty="0">
                          <a:ln>
                            <a:noFill/>
                          </a:ln>
                          <a:solidFill>
                            <a:srgbClr val="003366"/>
                          </a:solidFill>
                          <a:effectLst/>
                          <a:latin typeface="HelveticaNeueLT Std Cn" pitchFamily="34" charset="0"/>
                        </a:rPr>
                        <a:t>Total cumulé</a:t>
                      </a:r>
                    </a:p>
                  </a:txBody>
                  <a:tcPr marL="91442" marR="91442" marT="43064" marB="43064" horzOverflow="overflow">
                    <a:lnL>
                      <a:noFill/>
                    </a:lnL>
                    <a:lnR>
                      <a:noFill/>
                    </a:lnR>
                    <a:lnT>
                      <a:noFill/>
                    </a:lnT>
                    <a:lnB cap="flat">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3 375 472,07</a:t>
                      </a:r>
                    </a:p>
                  </a:txBody>
                  <a:tcPr marL="9525" marR="9525" marT="9525" marB="0" anchor="b">
                    <a:lnL>
                      <a:noFill/>
                    </a:lnL>
                    <a:lnR>
                      <a:noFill/>
                    </a:lnR>
                    <a:lnT>
                      <a:noFill/>
                    </a:lnT>
                    <a:lnB cap="flat">
                      <a:noFill/>
                    </a:lnB>
                    <a:lnTlToBr>
                      <a:noFill/>
                    </a:lnTlToBr>
                    <a:lnBlToTr>
                      <a:noFill/>
                    </a:lnBlToTr>
                    <a:noFill/>
                  </a:tcPr>
                </a:tc>
                <a:tc>
                  <a:txBody>
                    <a:bodyPr/>
                    <a:lstStyle/>
                    <a:p>
                      <a:pPr algn="r" fontAlgn="b"/>
                      <a:r>
                        <a:rPr lang="fr-FR" sz="1500" b="0" i="0" u="none" strike="noStrike">
                          <a:effectLst/>
                          <a:latin typeface="Arial" panose="020B0604020202020204" pitchFamily="34" charset="0"/>
                        </a:rPr>
                        <a:t>3 454 990,46</a:t>
                      </a:r>
                    </a:p>
                  </a:txBody>
                  <a:tcPr marL="9525" marR="9525" marT="9525" marB="0" anchor="b">
                    <a:lnL>
                      <a:noFill/>
                    </a:lnL>
                    <a:lnR>
                      <a:noFill/>
                    </a:lnR>
                    <a:lnT>
                      <a:noFill/>
                    </a:lnT>
                    <a:lnB cap="flat">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79 518,39</a:t>
                      </a:r>
                    </a:p>
                  </a:txBody>
                  <a:tcPr marL="9525" marR="9525" marT="9525" marB="0" anchor="b">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8"/>
                  </a:ext>
                </a:extLst>
              </a:tr>
              <a:tr h="36426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700" b="0" i="0" u="none" strike="noStrike" cap="none" normalizeH="0" baseline="0" dirty="0">
                        <a:ln>
                          <a:noFill/>
                        </a:ln>
                        <a:solidFill>
                          <a:srgbClr val="003366"/>
                        </a:solidFill>
                        <a:effectLst/>
                        <a:latin typeface="HelveticaNeueLT Std Cn" pitchFamily="34" charset="0"/>
                      </a:endParaRPr>
                    </a:p>
                  </a:txBody>
                  <a:tcPr marL="91442" marR="91442" marT="43064" marB="43064" anchor="ctr" horzOverflow="overflow">
                    <a:lnL cap="flat">
                      <a:noFill/>
                    </a:lnL>
                    <a:lnR>
                      <a:noFill/>
                    </a:lnR>
                    <a:lnT>
                      <a:noFill/>
                    </a:lnT>
                    <a:lnB cap="flat">
                      <a:noFill/>
                    </a:lnB>
                    <a:lnTlToBr>
                      <a:noFill/>
                    </a:lnTlToBr>
                    <a:lnBlToTr>
                      <a:noFill/>
                    </a:lnBlToTr>
                    <a:noFill/>
                  </a:tcPr>
                </a:tc>
                <a:tc vMerge="1">
                  <a:txBody>
                    <a:bodyPr/>
                    <a:lstStyle/>
                    <a:p>
                      <a:endParaRPr lang="fr-FR"/>
                    </a:p>
                  </a:txBody>
                  <a:tcPr/>
                </a:tc>
                <a:tc>
                  <a:txBody>
                    <a:bodyPr/>
                    <a:lstStyle/>
                    <a:p>
                      <a:pPr algn="r" fontAlgn="b"/>
                      <a:endParaRPr lang="fr-FR" sz="1100" b="0" i="0" u="none" strike="noStrike" dirty="0">
                        <a:ln>
                          <a:solidFill>
                            <a:schemeClr val="accent1"/>
                          </a:solidFill>
                        </a:ln>
                        <a:effectLst/>
                        <a:latin typeface="Arial" panose="020B0604020202020204" pitchFamily="34" charset="0"/>
                      </a:endParaRPr>
                    </a:p>
                  </a:txBody>
                  <a:tcPr marL="9525" marR="9525" marT="9525" marB="0" anchor="b">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r" fontAlgn="b"/>
                      <a:endParaRPr lang="fr-FR" sz="1100" b="0" i="0" u="none" strike="noStrike" dirty="0">
                        <a:ln>
                          <a:solidFill>
                            <a:schemeClr val="accent1"/>
                          </a:solidFill>
                        </a:ln>
                        <a:effectLst/>
                        <a:latin typeface="Arial" panose="020B0604020202020204" pitchFamily="34" charset="0"/>
                      </a:endParaRPr>
                    </a:p>
                  </a:txBody>
                  <a:tcPr marL="9525" marR="9525" marT="9525" marB="0" anchor="b">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r" fontAlgn="b"/>
                      <a:endParaRPr lang="fr-FR" sz="1100" b="0" i="0" u="none" strike="noStrike" dirty="0">
                        <a:ln>
                          <a:solidFill>
                            <a:schemeClr val="accent1"/>
                          </a:solidFill>
                        </a:ln>
                        <a:effectLst/>
                        <a:latin typeface="Arial" panose="020B0604020202020204" pitchFamily="34" charset="0"/>
                      </a:endParaRPr>
                    </a:p>
                  </a:txBody>
                  <a:tcPr marL="9525" marR="9525" marT="9525" marB="0" anchor="b">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6426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700" b="0" i="0" u="none" strike="noStrike" cap="none" normalizeH="0" baseline="0" dirty="0">
                        <a:ln>
                          <a:noFill/>
                        </a:ln>
                        <a:solidFill>
                          <a:srgbClr val="003366"/>
                        </a:solidFill>
                        <a:effectLst/>
                        <a:latin typeface="HelveticaNeueLT Std Cn" pitchFamily="34" charset="0"/>
                      </a:endParaRPr>
                    </a:p>
                  </a:txBody>
                  <a:tcPr marL="91442" marR="91442" marT="43064" marB="43064" anchor="ctr" horzOverflow="overflow">
                    <a:lnL cap="flat">
                      <a:noFill/>
                    </a:lnL>
                    <a:lnR>
                      <a:noFill/>
                    </a:lnR>
                    <a:lnT>
                      <a:noFill/>
                    </a:lnT>
                    <a:lnB cap="flat">
                      <a:noFill/>
                    </a:lnB>
                    <a:lnTlToBr>
                      <a:noFill/>
                    </a:lnTlToBr>
                    <a:lnBlToTr>
                      <a:noFill/>
                    </a:lnBlToTr>
                    <a:noFill/>
                  </a:tcPr>
                </a:tc>
                <a:tc vMerge="1">
                  <a:txBody>
                    <a:bodyPr/>
                    <a:lstStyle/>
                    <a:p>
                      <a:endParaRPr lang="fr-FR"/>
                    </a:p>
                  </a:txBody>
                  <a:tcPr/>
                </a:tc>
                <a:tc>
                  <a:txBody>
                    <a:bodyPr/>
                    <a:lstStyle/>
                    <a:p>
                      <a:pPr algn="r" fontAlgn="b"/>
                      <a:endParaRPr lang="fr-FR" sz="1100" b="0" i="0" u="none" strike="noStrike">
                        <a:ln>
                          <a:solidFill>
                            <a:schemeClr val="accent1"/>
                          </a:solidFill>
                        </a:ln>
                        <a:effectLst/>
                        <a:latin typeface="Arial" panose="020B0604020202020204" pitchFamily="34" charset="0"/>
                      </a:endParaRPr>
                    </a:p>
                  </a:txBody>
                  <a:tcPr marL="9525" marR="9525" marT="9525" marB="0" anchor="b">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r" fontAlgn="b"/>
                      <a:endParaRPr lang="fr-FR" sz="1100" b="0" i="0" u="none" strike="noStrike" dirty="0">
                        <a:ln>
                          <a:solidFill>
                            <a:schemeClr val="accent1"/>
                          </a:solidFill>
                        </a:ln>
                        <a:effectLst/>
                        <a:latin typeface="Arial" panose="020B0604020202020204" pitchFamily="34" charset="0"/>
                      </a:endParaRPr>
                    </a:p>
                  </a:txBody>
                  <a:tcPr marL="9525" marR="9525" marT="9525" marB="0" anchor="b">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r" fontAlgn="b"/>
                      <a:endParaRPr lang="fr-FR" sz="1100" b="0" i="0" u="none" strike="noStrike" dirty="0">
                        <a:ln>
                          <a:solidFill>
                            <a:schemeClr val="accent1"/>
                          </a:solidFill>
                        </a:ln>
                        <a:effectLst/>
                        <a:latin typeface="Arial" panose="020B0604020202020204" pitchFamily="34" charset="0"/>
                      </a:endParaRPr>
                    </a:p>
                  </a:txBody>
                  <a:tcPr marL="9525" marR="9525" marT="9525" marB="0" anchor="b">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bl>
          </a:graphicData>
        </a:graphic>
      </p:graphicFrame>
      <p:sp>
        <p:nvSpPr>
          <p:cNvPr id="32819" name="Text Box 91">
            <a:extLst>
              <a:ext uri="{FF2B5EF4-FFF2-40B4-BE49-F238E27FC236}">
                <a16:creationId xmlns:a16="http://schemas.microsoft.com/office/drawing/2014/main" id="{D7813A2F-44E6-49EE-B5FB-D0CAE98C845C}"/>
              </a:ext>
            </a:extLst>
          </p:cNvPr>
          <p:cNvSpPr txBox="1">
            <a:spLocks noChangeArrowheads="1"/>
          </p:cNvSpPr>
          <p:nvPr/>
        </p:nvSpPr>
        <p:spPr bwMode="auto">
          <a:xfrm>
            <a:off x="3323521" y="5681161"/>
            <a:ext cx="184688" cy="295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10" rIns="91419" bIns="45710">
            <a:spAutoFit/>
          </a:bodyPr>
          <a:lstStyle/>
          <a:p>
            <a:pPr eaLnBrk="1">
              <a:lnSpc>
                <a:spcPct val="81000"/>
              </a:lnSpc>
              <a:buClr>
                <a:srgbClr val="000000"/>
              </a:buClr>
              <a:buSzPct val="100000"/>
              <a:buFont typeface="Times New Roman" panose="02020603050405020304" pitchFamily="18" charset="0"/>
              <a:buNone/>
            </a:pPr>
            <a:endParaRPr lang="fr-FR" altLang="fr-FR" sz="1633">
              <a:latin typeface="Calibri" panose="020F0502020204030204" pitchFamily="34" charset="0"/>
            </a:endParaRPr>
          </a:p>
        </p:txBody>
      </p:sp>
      <p:sp>
        <p:nvSpPr>
          <p:cNvPr id="10" name="Rectangle 2">
            <a:extLst>
              <a:ext uri="{FF2B5EF4-FFF2-40B4-BE49-F238E27FC236}">
                <a16:creationId xmlns:a16="http://schemas.microsoft.com/office/drawing/2014/main" id="{A5F1D4F1-15AE-46C4-A74C-34ECF7E44D4A}"/>
              </a:ext>
            </a:extLst>
          </p:cNvPr>
          <p:cNvSpPr txBox="1">
            <a:spLocks noChangeArrowheads="1"/>
          </p:cNvSpPr>
          <p:nvPr/>
        </p:nvSpPr>
        <p:spPr bwMode="auto">
          <a:xfrm>
            <a:off x="685441" y="142921"/>
            <a:ext cx="8101440" cy="1143360"/>
          </a:xfrm>
          <a:prstGeom prst="rect">
            <a:avLst/>
          </a:prstGeom>
          <a:noFill/>
          <a:ln w="9525">
            <a:noFill/>
            <a:miter lim="800000"/>
            <a:headEnd/>
            <a:tailEnd/>
          </a:ln>
        </p:spPr>
        <p:txBody>
          <a:bodyPr lIns="91419" tIns="45710" rIns="91419" bIns="45710" anchor="ctr"/>
          <a:lstStyle/>
          <a:p>
            <a:pPr>
              <a:lnSpc>
                <a:spcPct val="81000"/>
              </a:lnSpc>
              <a:buClr>
                <a:srgbClr val="000000"/>
              </a:buClr>
              <a:buSzPct val="100000"/>
              <a:defRPr/>
            </a:pPr>
            <a:r>
              <a:rPr lang="fr-FR" sz="3175" kern="0" dirty="0">
                <a:solidFill>
                  <a:srgbClr val="000066"/>
                </a:solidFill>
                <a:latin typeface="HelveticaNeueLT Std Cn" pitchFamily="34" charset="0"/>
                <a:ea typeface="+mj-ea"/>
                <a:cs typeface="+mj-cs"/>
              </a:rPr>
              <a:t>Présentation du compte administratif 2021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C5DD1E4-28FE-4E37-BD94-B56980C0C2C3}"/>
              </a:ext>
            </a:extLst>
          </p:cNvPr>
          <p:cNvSpPr txBox="1">
            <a:spLocks noChangeArrowheads="1"/>
          </p:cNvSpPr>
          <p:nvPr/>
        </p:nvSpPr>
        <p:spPr bwMode="auto">
          <a:xfrm>
            <a:off x="685441" y="142921"/>
            <a:ext cx="8101440" cy="1326240"/>
          </a:xfrm>
          <a:prstGeom prst="rect">
            <a:avLst/>
          </a:prstGeom>
          <a:noFill/>
          <a:ln w="9525">
            <a:noFill/>
            <a:miter lim="800000"/>
            <a:headEnd/>
            <a:tailEnd/>
          </a:ln>
        </p:spPr>
        <p:txBody>
          <a:bodyPr lIns="91419" tIns="45710" rIns="91419" bIns="45710" anchor="ctr"/>
          <a:lstStyle/>
          <a:p>
            <a:pPr>
              <a:lnSpc>
                <a:spcPct val="81000"/>
              </a:lnSpc>
              <a:buClr>
                <a:srgbClr val="000000"/>
              </a:buClr>
              <a:buSzPct val="100000"/>
              <a:defRPr/>
            </a:pPr>
            <a:r>
              <a:rPr lang="fr-FR" sz="3175" kern="0" dirty="0">
                <a:solidFill>
                  <a:srgbClr val="000066"/>
                </a:solidFill>
                <a:latin typeface="HelveticaNeueLT Std Cn" pitchFamily="34" charset="0"/>
                <a:ea typeface="+mj-ea"/>
                <a:cs typeface="+mj-cs"/>
              </a:rPr>
              <a:t>Présentation du compte administratif 2021</a:t>
            </a:r>
          </a:p>
        </p:txBody>
      </p:sp>
      <p:sp>
        <p:nvSpPr>
          <p:cNvPr id="4" name="Rectangle 3">
            <a:extLst>
              <a:ext uri="{FF2B5EF4-FFF2-40B4-BE49-F238E27FC236}">
                <a16:creationId xmlns:a16="http://schemas.microsoft.com/office/drawing/2014/main" id="{1F9D5858-DDD8-4B47-A8AD-AE4F64275653}"/>
              </a:ext>
            </a:extLst>
          </p:cNvPr>
          <p:cNvSpPr txBox="1">
            <a:spLocks noChangeArrowheads="1"/>
          </p:cNvSpPr>
          <p:nvPr/>
        </p:nvSpPr>
        <p:spPr>
          <a:xfrm>
            <a:off x="718561" y="1077480"/>
            <a:ext cx="7771680" cy="1415416"/>
          </a:xfrm>
          <a:prstGeom prst="rect">
            <a:avLst/>
          </a:prstGeom>
        </p:spPr>
        <p:txBody>
          <a:bodyPr/>
          <a:lstStyle/>
          <a:p>
            <a:pPr>
              <a:spcAft>
                <a:spcPts val="1293"/>
              </a:spcAft>
              <a:buClr>
                <a:srgbClr val="000000"/>
              </a:buClr>
              <a:buSzPct val="100000"/>
              <a:defRPr/>
            </a:pPr>
            <a:r>
              <a:rPr lang="fr-FR" sz="2812" kern="0" dirty="0">
                <a:solidFill>
                  <a:srgbClr val="666699"/>
                </a:solidFill>
                <a:latin typeface="HelveticaNeueLT Std Cn" pitchFamily="34" charset="0"/>
                <a:ea typeface="Lucida Sans Unicode" panose="020B0602030504020204" pitchFamily="34" charset="0"/>
              </a:rPr>
              <a:t>Le compte administratif se compose de deux parties:</a:t>
            </a:r>
          </a:p>
          <a:p>
            <a:pPr marL="311045" indent="-311045">
              <a:spcAft>
                <a:spcPts val="1293"/>
              </a:spcAft>
              <a:buClr>
                <a:srgbClr val="000000"/>
              </a:buClr>
              <a:buSzPct val="100000"/>
              <a:defRPr/>
            </a:pPr>
            <a:endParaRPr lang="fr-FR" sz="2812"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defRPr/>
            </a:pPr>
            <a:endParaRPr lang="fr-FR" sz="2812" kern="0" dirty="0">
              <a:solidFill>
                <a:srgbClr val="666699"/>
              </a:solidFill>
              <a:latin typeface="HelveticaNeueLT Std Cn" pitchFamily="34" charset="0"/>
              <a:ea typeface="Lucida Sans Unicode" panose="020B0602030504020204" pitchFamily="34" charset="0"/>
            </a:endParaRPr>
          </a:p>
        </p:txBody>
      </p:sp>
      <p:sp>
        <p:nvSpPr>
          <p:cNvPr id="13" name="Rectangle 3">
            <a:extLst>
              <a:ext uri="{FF2B5EF4-FFF2-40B4-BE49-F238E27FC236}">
                <a16:creationId xmlns:a16="http://schemas.microsoft.com/office/drawing/2014/main" id="{D8E5F408-22C6-41DB-9FA9-F1841FDE6E10}"/>
              </a:ext>
            </a:extLst>
          </p:cNvPr>
          <p:cNvSpPr txBox="1">
            <a:spLocks noChangeArrowheads="1"/>
          </p:cNvSpPr>
          <p:nvPr/>
        </p:nvSpPr>
        <p:spPr>
          <a:xfrm>
            <a:off x="288258" y="2163169"/>
            <a:ext cx="8855742" cy="3496425"/>
          </a:xfrm>
          <a:prstGeom prst="rect">
            <a:avLst/>
          </a:prstGeom>
        </p:spPr>
        <p:txBody>
          <a:bodyPr/>
          <a:lstStyle/>
          <a:p>
            <a:pPr eaLnBrk="1">
              <a:lnSpc>
                <a:spcPct val="81000"/>
              </a:lnSpc>
              <a:buClr>
                <a:srgbClr val="000000"/>
              </a:buClr>
              <a:buSzPct val="100000"/>
              <a:defRPr/>
            </a:pPr>
            <a:r>
              <a:rPr lang="fr-FR" altLang="fr-FR" b="1" dirty="0">
                <a:solidFill>
                  <a:schemeClr val="accent1">
                    <a:lumMod val="75000"/>
                  </a:schemeClr>
                </a:solidFill>
                <a:latin typeface="Helvetica LT Std Cond" pitchFamily="32" charset="0"/>
                <a:ea typeface="Microsoft YaHei" charset="-122"/>
              </a:rPr>
              <a:t>La partie statutaire:</a:t>
            </a:r>
          </a:p>
          <a:p>
            <a:pPr eaLnBrk="1">
              <a:lnSpc>
                <a:spcPct val="81000"/>
              </a:lnSpc>
              <a:buClr>
                <a:srgbClr val="000000"/>
              </a:buClr>
              <a:buSzPct val="100000"/>
              <a:defRPr/>
            </a:pPr>
            <a:r>
              <a:rPr lang="fr-FR" altLang="fr-FR" dirty="0">
                <a:solidFill>
                  <a:schemeClr val="accent1">
                    <a:lumMod val="75000"/>
                  </a:schemeClr>
                </a:solidFill>
                <a:latin typeface="Helvetica LT Std Cond" pitchFamily="32" charset="0"/>
                <a:ea typeface="Microsoft YaHei" charset="-122"/>
              </a:rPr>
              <a:t>Elle permet de suivre les dépenses liées au fonctionnement de la Maison du Parc, des bureaux et d’une partie de l’équipe du Parc, elle est financée par les contributions</a:t>
            </a:r>
          </a:p>
          <a:p>
            <a:pPr eaLnBrk="1">
              <a:lnSpc>
                <a:spcPct val="81000"/>
              </a:lnSpc>
              <a:buClr>
                <a:srgbClr val="000000"/>
              </a:buClr>
              <a:buSzPct val="100000"/>
              <a:defRPr/>
            </a:pPr>
            <a:endParaRPr lang="fr-FR" altLang="fr-FR" dirty="0">
              <a:solidFill>
                <a:schemeClr val="accent1">
                  <a:lumMod val="75000"/>
                </a:schemeClr>
              </a:solidFill>
              <a:latin typeface="Helvetica LT Std Cond" pitchFamily="32" charset="0"/>
              <a:ea typeface="Microsoft YaHei" charset="-122"/>
            </a:endParaRPr>
          </a:p>
          <a:p>
            <a:pPr eaLnBrk="1">
              <a:lnSpc>
                <a:spcPct val="81000"/>
              </a:lnSpc>
              <a:buClr>
                <a:srgbClr val="000000"/>
              </a:buClr>
              <a:buSzPct val="100000"/>
              <a:defRPr/>
            </a:pPr>
            <a:r>
              <a:rPr lang="fr-FR" altLang="fr-FR" b="1" dirty="0">
                <a:solidFill>
                  <a:schemeClr val="accent1">
                    <a:lumMod val="75000"/>
                  </a:schemeClr>
                </a:solidFill>
                <a:latin typeface="Helvetica LT Std Cond" pitchFamily="32" charset="0"/>
                <a:ea typeface="Microsoft YaHei" charset="-122"/>
              </a:rPr>
              <a:t>La partie Programmes d’actions:</a:t>
            </a:r>
          </a:p>
          <a:p>
            <a:pPr eaLnBrk="1">
              <a:lnSpc>
                <a:spcPct val="81000"/>
              </a:lnSpc>
              <a:buClr>
                <a:srgbClr val="000000"/>
              </a:buClr>
              <a:buSzPct val="100000"/>
              <a:defRPr/>
            </a:pPr>
            <a:r>
              <a:rPr lang="fr-FR" altLang="fr-FR" dirty="0">
                <a:solidFill>
                  <a:schemeClr val="accent1">
                    <a:lumMod val="75000"/>
                  </a:schemeClr>
                </a:solidFill>
                <a:latin typeface="Helvetica LT Std Cond" pitchFamily="32" charset="0"/>
                <a:ea typeface="Microsoft YaHei" charset="-122"/>
              </a:rPr>
              <a:t>Elle permet le suivi des actions programmées annuellement</a:t>
            </a:r>
          </a:p>
          <a:p>
            <a:pPr eaLnBrk="1">
              <a:lnSpc>
                <a:spcPct val="81000"/>
              </a:lnSpc>
              <a:buClr>
                <a:srgbClr val="000000"/>
              </a:buClr>
              <a:buSzPct val="100000"/>
              <a:defRPr/>
            </a:pPr>
            <a:endParaRPr lang="fr-FR" altLang="fr-FR" sz="2000" dirty="0">
              <a:solidFill>
                <a:schemeClr val="accent1">
                  <a:lumMod val="75000"/>
                </a:schemeClr>
              </a:solidFill>
              <a:latin typeface="Helvetica LT Std Cond" pitchFamily="32" charset="0"/>
              <a:ea typeface="Microsoft YaHei" charset="-122"/>
            </a:endParaRPr>
          </a:p>
          <a:p>
            <a:pPr eaLnBrk="1">
              <a:lnSpc>
                <a:spcPct val="81000"/>
              </a:lnSpc>
              <a:buClr>
                <a:srgbClr val="000000"/>
              </a:buClr>
              <a:buSzPct val="100000"/>
              <a:defRPr/>
            </a:pPr>
            <a:r>
              <a:rPr lang="fr-FR" altLang="fr-FR" sz="2000" dirty="0">
                <a:solidFill>
                  <a:schemeClr val="accent1">
                    <a:lumMod val="75000"/>
                  </a:schemeClr>
                </a:solidFill>
                <a:latin typeface="Helvetica LT Std Cond" pitchFamily="32" charset="0"/>
                <a:ea typeface="Microsoft YaHei" charset="-122"/>
              </a:rPr>
              <a:t>Répartition des réalisations en dépenses:</a:t>
            </a:r>
          </a:p>
          <a:p>
            <a:pPr eaLnBrk="1">
              <a:lnSpc>
                <a:spcPct val="81000"/>
              </a:lnSpc>
              <a:buClr>
                <a:srgbClr val="000000"/>
              </a:buClr>
              <a:buSzPct val="100000"/>
              <a:defRPr/>
            </a:pPr>
            <a:endParaRPr lang="fr-FR" altLang="fr-FR" sz="2177" b="1" dirty="0">
              <a:solidFill>
                <a:schemeClr val="accent1">
                  <a:lumMod val="75000"/>
                </a:schemeClr>
              </a:solidFill>
              <a:latin typeface="Helvetica LT Std Cond" pitchFamily="32" charset="0"/>
              <a:ea typeface="Microsoft YaHei" charset="-122"/>
            </a:endParaRPr>
          </a:p>
          <a:p>
            <a:pPr marL="311045" indent="-311045">
              <a:spcAft>
                <a:spcPts val="1293"/>
              </a:spcAft>
              <a:buClr>
                <a:srgbClr val="000000"/>
              </a:buClr>
              <a:buSzPct val="100000"/>
              <a:defRPr/>
            </a:pPr>
            <a:endParaRPr lang="fr-FR" sz="2812" kern="0" dirty="0">
              <a:solidFill>
                <a:srgbClr val="666699"/>
              </a:solidFill>
              <a:latin typeface="HelveticaNeueLT Std Cn" pitchFamily="34" charset="0"/>
              <a:ea typeface="Lucida Sans Unicode" panose="020B0602030504020204" pitchFamily="34" charset="0"/>
            </a:endParaRPr>
          </a:p>
        </p:txBody>
      </p:sp>
      <p:graphicFrame>
        <p:nvGraphicFramePr>
          <p:cNvPr id="8" name="Graphique 7">
            <a:extLst>
              <a:ext uri="{FF2B5EF4-FFF2-40B4-BE49-F238E27FC236}">
                <a16:creationId xmlns:a16="http://schemas.microsoft.com/office/drawing/2014/main" id="{1405F6AF-3536-4272-8BE8-52513744D1EC}"/>
              </a:ext>
            </a:extLst>
          </p:cNvPr>
          <p:cNvGraphicFramePr>
            <a:graphicFrameLocks/>
          </p:cNvGraphicFramePr>
          <p:nvPr>
            <p:extLst>
              <p:ext uri="{D42A27DB-BD31-4B8C-83A1-F6EECF244321}">
                <p14:modId xmlns:p14="http://schemas.microsoft.com/office/powerpoint/2010/main" val="1787292320"/>
              </p:ext>
            </p:extLst>
          </p:nvPr>
        </p:nvGraphicFramePr>
        <p:xfrm>
          <a:off x="288260" y="4287993"/>
          <a:ext cx="8676229"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Graphique 8">
            <a:extLst>
              <a:ext uri="{FF2B5EF4-FFF2-40B4-BE49-F238E27FC236}">
                <a16:creationId xmlns:a16="http://schemas.microsoft.com/office/drawing/2014/main" id="{4CA78DEA-51D0-4F5B-933D-5D3059A10A78}"/>
              </a:ext>
            </a:extLst>
          </p:cNvPr>
          <p:cNvGraphicFramePr>
            <a:graphicFrameLocks/>
          </p:cNvGraphicFramePr>
          <p:nvPr>
            <p:extLst>
              <p:ext uri="{D42A27DB-BD31-4B8C-83A1-F6EECF244321}">
                <p14:modId xmlns:p14="http://schemas.microsoft.com/office/powerpoint/2010/main" val="2520328200"/>
              </p:ext>
            </p:extLst>
          </p:nvPr>
        </p:nvGraphicFramePr>
        <p:xfrm>
          <a:off x="2699792" y="4114800"/>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DC61D79-8407-4819-8516-1BAF0237DE4F}"/>
              </a:ext>
            </a:extLst>
          </p:cNvPr>
          <p:cNvSpPr txBox="1">
            <a:spLocks noChangeArrowheads="1"/>
          </p:cNvSpPr>
          <p:nvPr/>
        </p:nvSpPr>
        <p:spPr>
          <a:xfrm>
            <a:off x="348573" y="3297591"/>
            <a:ext cx="3175087" cy="960128"/>
          </a:xfrm>
          <a:prstGeom prst="rect">
            <a:avLst/>
          </a:prstGeom>
        </p:spPr>
        <p:txBody>
          <a:bodyPr/>
          <a:lstStyle/>
          <a:p>
            <a:pPr>
              <a:spcAft>
                <a:spcPts val="1293"/>
              </a:spcAft>
              <a:buClr>
                <a:srgbClr val="000000"/>
              </a:buClr>
              <a:buSzPct val="100000"/>
              <a:defRPr/>
            </a:pPr>
            <a:endParaRPr lang="fr-FR" sz="2177"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buFont typeface="Arial" pitchFamily="34" charset="0"/>
              <a:buChar char="•"/>
              <a:defRPr/>
            </a:pPr>
            <a:endParaRPr lang="fr-FR" sz="2177"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buFont typeface="Arial" pitchFamily="34" charset="0"/>
              <a:buChar char="•"/>
              <a:defRPr/>
            </a:pPr>
            <a:endParaRPr lang="fr-FR" sz="2177"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buFont typeface="Arial" pitchFamily="34" charset="0"/>
              <a:buChar char="•"/>
              <a:defRPr/>
            </a:pPr>
            <a:endParaRPr lang="fr-FR" sz="2177"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buFont typeface="Arial" pitchFamily="34" charset="0"/>
              <a:buChar char="•"/>
              <a:defRPr/>
            </a:pPr>
            <a:endParaRPr lang="fr-FR" sz="2540"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defRPr/>
            </a:pPr>
            <a:endParaRPr lang="fr-FR" sz="2540"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defRPr/>
            </a:pPr>
            <a:endParaRPr lang="fr-FR" sz="2540" kern="0" dirty="0">
              <a:solidFill>
                <a:srgbClr val="666699"/>
              </a:solidFill>
              <a:latin typeface="HelveticaNeueLT Std Cn" pitchFamily="34" charset="0"/>
              <a:ea typeface="Lucida Sans Unicode" panose="020B0602030504020204" pitchFamily="34" charset="0"/>
            </a:endParaRPr>
          </a:p>
        </p:txBody>
      </p:sp>
      <p:sp>
        <p:nvSpPr>
          <p:cNvPr id="6" name="Rectangle 3">
            <a:extLst>
              <a:ext uri="{FF2B5EF4-FFF2-40B4-BE49-F238E27FC236}">
                <a16:creationId xmlns:a16="http://schemas.microsoft.com/office/drawing/2014/main" id="{78FDB9E4-C527-4C58-93E9-DB0C23F97995}"/>
              </a:ext>
            </a:extLst>
          </p:cNvPr>
          <p:cNvSpPr txBox="1">
            <a:spLocks noChangeArrowheads="1"/>
          </p:cNvSpPr>
          <p:nvPr/>
        </p:nvSpPr>
        <p:spPr>
          <a:xfrm>
            <a:off x="179512" y="1556792"/>
            <a:ext cx="8101440" cy="4632536"/>
          </a:xfrm>
          <a:prstGeom prst="rect">
            <a:avLst/>
          </a:prstGeom>
        </p:spPr>
        <p:txBody>
          <a:bodyPr/>
          <a:lstStyle/>
          <a:p>
            <a:pPr marL="311045" indent="-311045">
              <a:spcAft>
                <a:spcPts val="1293"/>
              </a:spcAft>
              <a:buClr>
                <a:srgbClr val="000000"/>
              </a:buClr>
              <a:buSzPct val="100000"/>
              <a:buFont typeface="Arial" pitchFamily="34" charset="0"/>
              <a:buChar char="•"/>
              <a:defRPr/>
            </a:pPr>
            <a:r>
              <a:rPr lang="fr-FR" sz="2177" kern="0" dirty="0">
                <a:solidFill>
                  <a:srgbClr val="666699"/>
                </a:solidFill>
                <a:latin typeface="HelveticaNeueLT Std Cn" pitchFamily="34" charset="0"/>
                <a:ea typeface="Lucida Sans Unicode" panose="020B0602030504020204" pitchFamily="34" charset="0"/>
              </a:rPr>
              <a:t>47% des dépenses de fonctionnement sont couvertes par la partie statutaire, essentiellement pour assurer le fonctionnement courant du Parc, </a:t>
            </a:r>
          </a:p>
          <a:p>
            <a:pPr marL="311045" indent="-311045">
              <a:spcAft>
                <a:spcPts val="1293"/>
              </a:spcAft>
              <a:buClr>
                <a:srgbClr val="000000"/>
              </a:buClr>
              <a:buSzPct val="100000"/>
              <a:buFont typeface="Arial" pitchFamily="34" charset="0"/>
              <a:buChar char="•"/>
              <a:defRPr/>
            </a:pPr>
            <a:r>
              <a:rPr lang="fr-FR" sz="2177" kern="0" dirty="0">
                <a:solidFill>
                  <a:srgbClr val="666699"/>
                </a:solidFill>
                <a:latin typeface="HelveticaNeueLT Std Cn" pitchFamily="34" charset="0"/>
                <a:ea typeface="Lucida Sans Unicode" panose="020B0602030504020204" pitchFamily="34" charset="0"/>
              </a:rPr>
              <a:t>70 % de la masse salariale est couverte par cette partie statutaire, le reste étant financée par des actions</a:t>
            </a:r>
          </a:p>
          <a:p>
            <a:pPr marL="311045" indent="-311045">
              <a:spcAft>
                <a:spcPts val="1293"/>
              </a:spcAft>
              <a:buClr>
                <a:srgbClr val="000000"/>
              </a:buClr>
              <a:buSzPct val="100000"/>
              <a:buFont typeface="Arial" pitchFamily="34" charset="0"/>
              <a:buChar char="•"/>
              <a:defRPr/>
            </a:pPr>
            <a:endParaRPr lang="fr-FR" sz="2177" kern="0" dirty="0">
              <a:solidFill>
                <a:srgbClr val="666699"/>
              </a:solidFill>
              <a:latin typeface="HelveticaNeueLT Std Cn" pitchFamily="34" charset="0"/>
              <a:ea typeface="Lucida Sans Unicode" panose="020B0602030504020204" pitchFamily="34" charset="0"/>
            </a:endParaRPr>
          </a:p>
          <a:p>
            <a:pPr>
              <a:spcAft>
                <a:spcPts val="1293"/>
              </a:spcAft>
              <a:buClr>
                <a:srgbClr val="000000"/>
              </a:buClr>
              <a:buSzPct val="100000"/>
              <a:defRPr/>
            </a:pPr>
            <a:endParaRPr lang="fr-FR" sz="2177"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buFont typeface="Arial" pitchFamily="34" charset="0"/>
              <a:buChar char="•"/>
              <a:defRPr/>
            </a:pPr>
            <a:endParaRPr lang="fr-FR" sz="2177"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buFont typeface="Arial" pitchFamily="34" charset="0"/>
              <a:buChar char="•"/>
              <a:defRPr/>
            </a:pPr>
            <a:endParaRPr lang="fr-FR" sz="2177" kern="0" dirty="0">
              <a:solidFill>
                <a:srgbClr val="666699"/>
              </a:solidFill>
              <a:latin typeface="HelveticaNeueLT Std Cn" pitchFamily="34" charset="0"/>
              <a:ea typeface="Lucida Sans Unicode" panose="020B0602030504020204" pitchFamily="34" charset="0"/>
            </a:endParaRPr>
          </a:p>
          <a:p>
            <a:pPr>
              <a:spcAft>
                <a:spcPts val="1293"/>
              </a:spcAft>
              <a:buClr>
                <a:srgbClr val="000000"/>
              </a:buClr>
              <a:buSzPct val="100000"/>
              <a:defRPr/>
            </a:pPr>
            <a:endParaRPr lang="fr-FR" sz="2177"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buFont typeface="Arial" pitchFamily="34" charset="0"/>
              <a:buChar char="•"/>
              <a:defRPr/>
            </a:pPr>
            <a:endParaRPr lang="fr-FR" sz="2177"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buFont typeface="Arial" pitchFamily="34" charset="0"/>
              <a:buChar char="•"/>
              <a:defRPr/>
            </a:pPr>
            <a:endParaRPr lang="fr-FR" sz="2540"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defRPr/>
            </a:pPr>
            <a:endParaRPr lang="fr-FR" sz="2540"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defRPr/>
            </a:pPr>
            <a:endParaRPr lang="fr-FR" sz="2540" kern="0" dirty="0">
              <a:solidFill>
                <a:srgbClr val="666699"/>
              </a:solidFill>
              <a:latin typeface="HelveticaNeueLT Std Cn" pitchFamily="34" charset="0"/>
              <a:ea typeface="Lucida Sans Unicode" panose="020B0602030504020204" pitchFamily="34" charset="0"/>
            </a:endParaRPr>
          </a:p>
        </p:txBody>
      </p:sp>
      <p:graphicFrame>
        <p:nvGraphicFramePr>
          <p:cNvPr id="7" name="Graphique 6">
            <a:extLst>
              <a:ext uri="{FF2B5EF4-FFF2-40B4-BE49-F238E27FC236}">
                <a16:creationId xmlns:a16="http://schemas.microsoft.com/office/drawing/2014/main" id="{4162B265-0151-4BD2-A24D-C715A7781407}"/>
              </a:ext>
            </a:extLst>
          </p:cNvPr>
          <p:cNvGraphicFramePr>
            <a:graphicFrameLocks/>
          </p:cNvGraphicFramePr>
          <p:nvPr>
            <p:extLst>
              <p:ext uri="{D42A27DB-BD31-4B8C-83A1-F6EECF244321}">
                <p14:modId xmlns:p14="http://schemas.microsoft.com/office/powerpoint/2010/main" val="967475323"/>
              </p:ext>
            </p:extLst>
          </p:nvPr>
        </p:nvGraphicFramePr>
        <p:xfrm>
          <a:off x="685441" y="3429000"/>
          <a:ext cx="8109988" cy="3161716"/>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2">
            <a:extLst>
              <a:ext uri="{FF2B5EF4-FFF2-40B4-BE49-F238E27FC236}">
                <a16:creationId xmlns:a16="http://schemas.microsoft.com/office/drawing/2014/main" id="{B4CC43F9-6644-464C-8BBD-BD868D32097E}"/>
              </a:ext>
            </a:extLst>
          </p:cNvPr>
          <p:cNvSpPr txBox="1">
            <a:spLocks noChangeArrowheads="1"/>
          </p:cNvSpPr>
          <p:nvPr/>
        </p:nvSpPr>
        <p:spPr bwMode="auto">
          <a:xfrm>
            <a:off x="685441" y="374568"/>
            <a:ext cx="8101440" cy="1326240"/>
          </a:xfrm>
          <a:prstGeom prst="rect">
            <a:avLst/>
          </a:prstGeom>
          <a:noFill/>
          <a:ln w="9525">
            <a:noFill/>
            <a:miter lim="800000"/>
            <a:headEnd/>
            <a:tailEnd/>
          </a:ln>
        </p:spPr>
        <p:txBody>
          <a:bodyPr lIns="91419" tIns="45710" rIns="91419" bIns="45710" anchor="ctr"/>
          <a:lstStyle/>
          <a:p>
            <a:pPr>
              <a:lnSpc>
                <a:spcPct val="81000"/>
              </a:lnSpc>
              <a:buClr>
                <a:srgbClr val="000000"/>
              </a:buClr>
              <a:buSzPct val="100000"/>
              <a:defRPr/>
            </a:pPr>
            <a:r>
              <a:rPr lang="fr-FR" sz="3175" kern="0" dirty="0">
                <a:solidFill>
                  <a:srgbClr val="000066"/>
                </a:solidFill>
                <a:latin typeface="HelveticaNeueLT Std Cn" pitchFamily="34" charset="0"/>
                <a:ea typeface="+mj-ea"/>
                <a:cs typeface="+mj-cs"/>
              </a:rPr>
              <a:t>Présentation du compte administratif 2021</a:t>
            </a:r>
          </a:p>
          <a:p>
            <a:pPr>
              <a:lnSpc>
                <a:spcPct val="81000"/>
              </a:lnSpc>
              <a:buClr>
                <a:srgbClr val="000000"/>
              </a:buClr>
              <a:buSzPct val="100000"/>
              <a:defRPr/>
            </a:pPr>
            <a:r>
              <a:rPr lang="fr-FR" sz="3175" kern="0" dirty="0">
                <a:solidFill>
                  <a:srgbClr val="000066"/>
                </a:solidFill>
                <a:latin typeface="HelveticaNeueLT Std Cn" pitchFamily="34" charset="0"/>
                <a:ea typeface="+mj-ea"/>
                <a:cs typeface="+mj-cs"/>
              </a:rPr>
              <a:t>Partie statutaires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72D07E3-D57F-4E4C-9EA9-B57131280F10}"/>
              </a:ext>
            </a:extLst>
          </p:cNvPr>
          <p:cNvSpPr txBox="1">
            <a:spLocks noChangeArrowheads="1"/>
          </p:cNvSpPr>
          <p:nvPr/>
        </p:nvSpPr>
        <p:spPr bwMode="auto">
          <a:xfrm>
            <a:off x="685441" y="230552"/>
            <a:ext cx="8101440" cy="1326240"/>
          </a:xfrm>
          <a:prstGeom prst="rect">
            <a:avLst/>
          </a:prstGeom>
          <a:noFill/>
          <a:ln w="9525">
            <a:noFill/>
            <a:miter lim="800000"/>
            <a:headEnd/>
            <a:tailEnd/>
          </a:ln>
        </p:spPr>
        <p:txBody>
          <a:bodyPr lIns="91419" tIns="45710" rIns="91419" bIns="45710" anchor="ctr"/>
          <a:lstStyle/>
          <a:p>
            <a:pPr>
              <a:lnSpc>
                <a:spcPct val="81000"/>
              </a:lnSpc>
              <a:buClr>
                <a:srgbClr val="000000"/>
              </a:buClr>
              <a:buSzPct val="100000"/>
              <a:defRPr/>
            </a:pPr>
            <a:r>
              <a:rPr lang="fr-FR" sz="3175" kern="0" dirty="0">
                <a:solidFill>
                  <a:srgbClr val="000066"/>
                </a:solidFill>
                <a:latin typeface="HelveticaNeueLT Std Cn" pitchFamily="34" charset="0"/>
                <a:ea typeface="+mj-ea"/>
                <a:cs typeface="+mj-cs"/>
              </a:rPr>
              <a:t>Présentation du compte administratif 2021</a:t>
            </a:r>
          </a:p>
          <a:p>
            <a:pPr>
              <a:lnSpc>
                <a:spcPct val="81000"/>
              </a:lnSpc>
              <a:buClr>
                <a:srgbClr val="000000"/>
              </a:buClr>
              <a:buSzPct val="100000"/>
              <a:defRPr/>
            </a:pPr>
            <a:r>
              <a:rPr lang="fr-FR" sz="3175" kern="0" dirty="0">
                <a:solidFill>
                  <a:srgbClr val="000066"/>
                </a:solidFill>
                <a:latin typeface="HelveticaNeueLT Std Cn" pitchFamily="34" charset="0"/>
                <a:ea typeface="+mj-ea"/>
                <a:cs typeface="+mj-cs"/>
              </a:rPr>
              <a:t>Partie statutaires</a:t>
            </a:r>
          </a:p>
        </p:txBody>
      </p:sp>
      <p:sp>
        <p:nvSpPr>
          <p:cNvPr id="4" name="Rectangle 3">
            <a:extLst>
              <a:ext uri="{FF2B5EF4-FFF2-40B4-BE49-F238E27FC236}">
                <a16:creationId xmlns:a16="http://schemas.microsoft.com/office/drawing/2014/main" id="{EDC61D79-8407-4819-8516-1BAF0237DE4F}"/>
              </a:ext>
            </a:extLst>
          </p:cNvPr>
          <p:cNvSpPr txBox="1">
            <a:spLocks noChangeArrowheads="1"/>
          </p:cNvSpPr>
          <p:nvPr/>
        </p:nvSpPr>
        <p:spPr>
          <a:xfrm>
            <a:off x="388801" y="1469161"/>
            <a:ext cx="8101440" cy="4128480"/>
          </a:xfrm>
          <a:prstGeom prst="rect">
            <a:avLst/>
          </a:prstGeom>
        </p:spPr>
        <p:txBody>
          <a:bodyPr/>
          <a:lstStyle/>
          <a:p>
            <a:pPr marL="311045" indent="-311045">
              <a:spcAft>
                <a:spcPts val="1293"/>
              </a:spcAft>
              <a:buClr>
                <a:srgbClr val="000000"/>
              </a:buClr>
              <a:buSzPct val="100000"/>
              <a:buFont typeface="Arial" pitchFamily="34" charset="0"/>
              <a:buChar char="•"/>
              <a:defRPr/>
            </a:pPr>
            <a:r>
              <a:rPr lang="fr-FR" sz="2177" kern="0" dirty="0">
                <a:solidFill>
                  <a:srgbClr val="666699"/>
                </a:solidFill>
                <a:latin typeface="HelveticaNeueLT Std Cn" pitchFamily="34" charset="0"/>
                <a:ea typeface="Lucida Sans Unicode" panose="020B0602030504020204" pitchFamily="34" charset="0"/>
              </a:rPr>
              <a:t>Des recettes statutaires stables: </a:t>
            </a:r>
            <a:r>
              <a:rPr lang="fr-FR" sz="2177" b="1" kern="0" dirty="0">
                <a:solidFill>
                  <a:srgbClr val="666699"/>
                </a:solidFill>
                <a:latin typeface="HelveticaNeueLT Std Cn" pitchFamily="34" charset="0"/>
                <a:ea typeface="Lucida Sans Unicode" panose="020B0602030504020204" pitchFamily="34" charset="0"/>
              </a:rPr>
              <a:t>pas d’augmentation des contributions statutaires depuis 2014</a:t>
            </a:r>
          </a:p>
          <a:p>
            <a:pPr marL="311045" indent="-311045">
              <a:spcAft>
                <a:spcPts val="1293"/>
              </a:spcAft>
              <a:buClr>
                <a:srgbClr val="000000"/>
              </a:buClr>
              <a:buSzPct val="100000"/>
              <a:buFont typeface="Arial" pitchFamily="34" charset="0"/>
              <a:buChar char="•"/>
              <a:defRPr/>
            </a:pPr>
            <a:r>
              <a:rPr lang="fr-FR" sz="2177" kern="0" dirty="0">
                <a:solidFill>
                  <a:srgbClr val="666699"/>
                </a:solidFill>
                <a:latin typeface="HelveticaNeueLT Std Cn" pitchFamily="34" charset="0"/>
                <a:ea typeface="Lucida Sans Unicode" panose="020B0602030504020204" pitchFamily="34" charset="0"/>
              </a:rPr>
              <a:t>Un équilibre maitrisé entre dépenses et recettes statutaires réelles / hors report avec opérations d’ordre</a:t>
            </a:r>
            <a:endParaRPr lang="fr-FR" sz="2540"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defRPr/>
            </a:pPr>
            <a:endParaRPr lang="fr-FR" sz="2540"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defRPr/>
            </a:pPr>
            <a:endParaRPr lang="fr-FR" sz="2540" kern="0" dirty="0">
              <a:solidFill>
                <a:srgbClr val="666699"/>
              </a:solidFill>
              <a:latin typeface="HelveticaNeueLT Std Cn" pitchFamily="34" charset="0"/>
              <a:ea typeface="Lucida Sans Unicode" panose="020B0602030504020204" pitchFamily="34" charset="0"/>
            </a:endParaRPr>
          </a:p>
        </p:txBody>
      </p:sp>
      <p:graphicFrame>
        <p:nvGraphicFramePr>
          <p:cNvPr id="5" name="Graphique 4">
            <a:extLst>
              <a:ext uri="{FF2B5EF4-FFF2-40B4-BE49-F238E27FC236}">
                <a16:creationId xmlns:a16="http://schemas.microsoft.com/office/drawing/2014/main" id="{2F872C52-F819-4C2D-8793-6D737336ECC7}"/>
              </a:ext>
            </a:extLst>
          </p:cNvPr>
          <p:cNvGraphicFramePr>
            <a:graphicFrameLocks/>
          </p:cNvGraphicFramePr>
          <p:nvPr>
            <p:extLst>
              <p:ext uri="{D42A27DB-BD31-4B8C-83A1-F6EECF244321}">
                <p14:modId xmlns:p14="http://schemas.microsoft.com/office/powerpoint/2010/main" val="1319890149"/>
              </p:ext>
            </p:extLst>
          </p:nvPr>
        </p:nvGraphicFramePr>
        <p:xfrm>
          <a:off x="1187624" y="3347827"/>
          <a:ext cx="6912768" cy="22696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3022240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DC61D79-8407-4819-8516-1BAF0237DE4F}"/>
              </a:ext>
            </a:extLst>
          </p:cNvPr>
          <p:cNvSpPr txBox="1">
            <a:spLocks noChangeArrowheads="1"/>
          </p:cNvSpPr>
          <p:nvPr/>
        </p:nvSpPr>
        <p:spPr>
          <a:xfrm>
            <a:off x="424801" y="1654316"/>
            <a:ext cx="8622720" cy="1326240"/>
          </a:xfrm>
          <a:prstGeom prst="rect">
            <a:avLst/>
          </a:prstGeom>
        </p:spPr>
        <p:txBody>
          <a:bodyPr/>
          <a:lstStyle/>
          <a:p>
            <a:pPr marL="311045" indent="-311045">
              <a:spcAft>
                <a:spcPts val="1293"/>
              </a:spcAft>
              <a:buClr>
                <a:srgbClr val="000000"/>
              </a:buClr>
              <a:buSzPct val="100000"/>
              <a:buFont typeface="Arial" pitchFamily="34" charset="0"/>
              <a:buChar char="•"/>
              <a:defRPr/>
            </a:pPr>
            <a:r>
              <a:rPr lang="fr-FR" sz="2177" kern="0" dirty="0">
                <a:solidFill>
                  <a:srgbClr val="666699"/>
                </a:solidFill>
                <a:latin typeface="HelveticaNeueLT Std Cn" pitchFamily="34" charset="0"/>
                <a:ea typeface="Lucida Sans Unicode" panose="020B0602030504020204" pitchFamily="34" charset="0"/>
              </a:rPr>
              <a:t>Un budget à l’équilibre pour chaque programme d’actions</a:t>
            </a:r>
          </a:p>
          <a:p>
            <a:pPr marL="311045" indent="-311045">
              <a:spcAft>
                <a:spcPts val="1293"/>
              </a:spcAft>
              <a:buClr>
                <a:srgbClr val="000000"/>
              </a:buClr>
              <a:buSzPct val="100000"/>
              <a:buFont typeface="Arial" pitchFamily="34" charset="0"/>
              <a:buChar char="•"/>
              <a:defRPr/>
            </a:pPr>
            <a:r>
              <a:rPr lang="fr-FR" sz="2177" kern="0" dirty="0">
                <a:solidFill>
                  <a:srgbClr val="666699"/>
                </a:solidFill>
                <a:latin typeface="HelveticaNeueLT Std Cn" pitchFamily="34" charset="0"/>
                <a:ea typeface="Lucida Sans Unicode" panose="020B0602030504020204" pitchFamily="34" charset="0"/>
              </a:rPr>
              <a:t>Le compte administratif permet de voir l’état de réalisation du programme en dépenses et recettes</a:t>
            </a:r>
          </a:p>
          <a:p>
            <a:pPr>
              <a:spcAft>
                <a:spcPts val="1293"/>
              </a:spcAft>
              <a:buClr>
                <a:srgbClr val="000000"/>
              </a:buClr>
              <a:buSzPct val="100000"/>
              <a:defRPr/>
            </a:pPr>
            <a:endParaRPr lang="fr-FR" sz="2177" kern="0" dirty="0">
              <a:solidFill>
                <a:srgbClr val="666699"/>
              </a:solidFill>
              <a:latin typeface="HelveticaNeueLT Std Cn" pitchFamily="34" charset="0"/>
              <a:ea typeface="Lucida Sans Unicode" panose="020B0602030504020204" pitchFamily="34" charset="0"/>
            </a:endParaRPr>
          </a:p>
          <a:p>
            <a:pPr>
              <a:spcAft>
                <a:spcPts val="1293"/>
              </a:spcAft>
              <a:buClr>
                <a:srgbClr val="000000"/>
              </a:buClr>
              <a:buSzPct val="100000"/>
              <a:defRPr/>
            </a:pPr>
            <a:endParaRPr lang="fr-FR" sz="2540"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defRPr/>
            </a:pPr>
            <a:endParaRPr lang="fr-FR" sz="2540"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defRPr/>
            </a:pPr>
            <a:endParaRPr lang="fr-FR" sz="2540" kern="0" dirty="0">
              <a:solidFill>
                <a:srgbClr val="666699"/>
              </a:solidFill>
              <a:latin typeface="HelveticaNeueLT Std Cn" pitchFamily="34" charset="0"/>
              <a:ea typeface="Lucida Sans Unicode" panose="020B0602030504020204" pitchFamily="34" charset="0"/>
            </a:endParaRPr>
          </a:p>
        </p:txBody>
      </p:sp>
      <p:sp>
        <p:nvSpPr>
          <p:cNvPr id="6" name="Rectangle 2">
            <a:extLst>
              <a:ext uri="{FF2B5EF4-FFF2-40B4-BE49-F238E27FC236}">
                <a16:creationId xmlns:a16="http://schemas.microsoft.com/office/drawing/2014/main" id="{23B24486-17E0-47B8-AC63-0AA237ECC6D4}"/>
              </a:ext>
            </a:extLst>
          </p:cNvPr>
          <p:cNvSpPr txBox="1">
            <a:spLocks noChangeArrowheads="1"/>
          </p:cNvSpPr>
          <p:nvPr/>
        </p:nvSpPr>
        <p:spPr bwMode="auto">
          <a:xfrm>
            <a:off x="685441" y="230552"/>
            <a:ext cx="8101440" cy="1326240"/>
          </a:xfrm>
          <a:prstGeom prst="rect">
            <a:avLst/>
          </a:prstGeom>
          <a:noFill/>
          <a:ln w="9525">
            <a:noFill/>
            <a:miter lim="800000"/>
            <a:headEnd/>
            <a:tailEnd/>
          </a:ln>
        </p:spPr>
        <p:txBody>
          <a:bodyPr lIns="91419" tIns="45710" rIns="91419" bIns="45710" anchor="ctr"/>
          <a:lstStyle/>
          <a:p>
            <a:pPr>
              <a:lnSpc>
                <a:spcPct val="81000"/>
              </a:lnSpc>
              <a:buClr>
                <a:srgbClr val="000000"/>
              </a:buClr>
              <a:buSzPct val="100000"/>
              <a:defRPr/>
            </a:pPr>
            <a:r>
              <a:rPr lang="fr-FR" sz="3175" kern="0" dirty="0">
                <a:solidFill>
                  <a:srgbClr val="000066"/>
                </a:solidFill>
                <a:latin typeface="HelveticaNeueLT Std Cn" pitchFamily="34" charset="0"/>
                <a:ea typeface="+mj-ea"/>
                <a:cs typeface="+mj-cs"/>
              </a:rPr>
              <a:t>Présentation du compte administratif 2021</a:t>
            </a:r>
          </a:p>
          <a:p>
            <a:pPr>
              <a:lnSpc>
                <a:spcPct val="81000"/>
              </a:lnSpc>
              <a:buClr>
                <a:srgbClr val="000000"/>
              </a:buClr>
              <a:buSzPct val="100000"/>
              <a:defRPr/>
            </a:pPr>
            <a:r>
              <a:rPr lang="fr-FR" sz="3175" kern="0" dirty="0">
                <a:solidFill>
                  <a:srgbClr val="000066"/>
                </a:solidFill>
                <a:latin typeface="HelveticaNeueLT Std Cn" pitchFamily="34" charset="0"/>
                <a:ea typeface="+mj-ea"/>
                <a:cs typeface="+mj-cs"/>
              </a:rPr>
              <a:t>Partie Programme d’actions</a:t>
            </a:r>
          </a:p>
        </p:txBody>
      </p:sp>
      <p:graphicFrame>
        <p:nvGraphicFramePr>
          <p:cNvPr id="9" name="Graphique 8">
            <a:extLst>
              <a:ext uri="{FF2B5EF4-FFF2-40B4-BE49-F238E27FC236}">
                <a16:creationId xmlns:a16="http://schemas.microsoft.com/office/drawing/2014/main" id="{123CFB15-C8D2-49AF-9AE7-829561AA8779}"/>
              </a:ext>
            </a:extLst>
          </p:cNvPr>
          <p:cNvGraphicFramePr>
            <a:graphicFrameLocks/>
          </p:cNvGraphicFramePr>
          <p:nvPr>
            <p:extLst>
              <p:ext uri="{D42A27DB-BD31-4B8C-83A1-F6EECF244321}">
                <p14:modId xmlns:p14="http://schemas.microsoft.com/office/powerpoint/2010/main" val="3671604487"/>
              </p:ext>
            </p:extLst>
          </p:nvPr>
        </p:nvGraphicFramePr>
        <p:xfrm>
          <a:off x="0" y="3078080"/>
          <a:ext cx="4572000" cy="35493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aphique 9">
            <a:extLst>
              <a:ext uri="{FF2B5EF4-FFF2-40B4-BE49-F238E27FC236}">
                <a16:creationId xmlns:a16="http://schemas.microsoft.com/office/drawing/2014/main" id="{0551E05B-3BAB-41E8-986E-545ADD8387EC}"/>
              </a:ext>
            </a:extLst>
          </p:cNvPr>
          <p:cNvGraphicFramePr>
            <a:graphicFrameLocks/>
          </p:cNvGraphicFramePr>
          <p:nvPr>
            <p:extLst>
              <p:ext uri="{D42A27DB-BD31-4B8C-83A1-F6EECF244321}">
                <p14:modId xmlns:p14="http://schemas.microsoft.com/office/powerpoint/2010/main" val="654197663"/>
              </p:ext>
            </p:extLst>
          </p:nvPr>
        </p:nvGraphicFramePr>
        <p:xfrm>
          <a:off x="4355977" y="3078080"/>
          <a:ext cx="4430905" cy="34472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197040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DC61D79-8407-4819-8516-1BAF0237DE4F}"/>
              </a:ext>
            </a:extLst>
          </p:cNvPr>
          <p:cNvSpPr txBox="1">
            <a:spLocks noChangeArrowheads="1"/>
          </p:cNvSpPr>
          <p:nvPr/>
        </p:nvSpPr>
        <p:spPr>
          <a:xfrm>
            <a:off x="515095" y="1545922"/>
            <a:ext cx="8101440" cy="4272496"/>
          </a:xfrm>
          <a:prstGeom prst="rect">
            <a:avLst/>
          </a:prstGeom>
        </p:spPr>
        <p:txBody>
          <a:bodyPr/>
          <a:lstStyle/>
          <a:p>
            <a:pPr>
              <a:spcAft>
                <a:spcPts val="1293"/>
              </a:spcAft>
              <a:buClr>
                <a:srgbClr val="000000"/>
              </a:buClr>
              <a:buSzPct val="100000"/>
              <a:defRPr/>
            </a:pPr>
            <a:r>
              <a:rPr lang="fr-FR" sz="2177" kern="0" dirty="0">
                <a:solidFill>
                  <a:srgbClr val="666699"/>
                </a:solidFill>
                <a:latin typeface="HelveticaNeueLT Std Cn" pitchFamily="34" charset="0"/>
                <a:ea typeface="Lucida Sans Unicode" panose="020B0602030504020204" pitchFamily="34" charset="0"/>
              </a:rPr>
              <a:t>Des résultats affectés par le décalage entre dépenses et recettes :</a:t>
            </a:r>
          </a:p>
          <a:p>
            <a:pPr marL="311045" indent="-311045">
              <a:spcAft>
                <a:spcPts val="1293"/>
              </a:spcAft>
              <a:buClr>
                <a:srgbClr val="000000"/>
              </a:buClr>
              <a:buSzPct val="100000"/>
              <a:buFont typeface="Arial" pitchFamily="34" charset="0"/>
              <a:buChar char="•"/>
              <a:defRPr/>
            </a:pPr>
            <a:r>
              <a:rPr lang="fr-FR" sz="2177" kern="0" dirty="0">
                <a:solidFill>
                  <a:srgbClr val="666699"/>
                </a:solidFill>
                <a:latin typeface="HelveticaNeueLT Std Cn" pitchFamily="34" charset="0"/>
                <a:ea typeface="Lucida Sans Unicode" panose="020B0602030504020204" pitchFamily="34" charset="0"/>
              </a:rPr>
              <a:t>Réalisation des programmes</a:t>
            </a:r>
          </a:p>
          <a:p>
            <a:pPr marL="311045" indent="-311045">
              <a:spcAft>
                <a:spcPts val="1293"/>
              </a:spcAft>
              <a:buClr>
                <a:srgbClr val="000000"/>
              </a:buClr>
              <a:buSzPct val="100000"/>
              <a:buFont typeface="Arial" pitchFamily="34" charset="0"/>
              <a:buChar char="•"/>
              <a:defRPr/>
            </a:pPr>
            <a:endParaRPr lang="fr-FR" sz="2177"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buFont typeface="Arial" pitchFamily="34" charset="0"/>
              <a:buChar char="•"/>
              <a:defRPr/>
            </a:pPr>
            <a:endParaRPr lang="fr-FR" sz="2177"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buFont typeface="Arial" pitchFamily="34" charset="0"/>
              <a:buChar char="•"/>
              <a:defRPr/>
            </a:pPr>
            <a:endParaRPr lang="fr-FR" sz="2177"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buFont typeface="Arial" pitchFamily="34" charset="0"/>
              <a:buChar char="•"/>
              <a:defRPr/>
            </a:pPr>
            <a:endParaRPr lang="fr-FR" sz="2177"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buFont typeface="Arial" pitchFamily="34" charset="0"/>
              <a:buChar char="•"/>
              <a:defRPr/>
            </a:pPr>
            <a:endParaRPr lang="fr-FR" sz="2540"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defRPr/>
            </a:pPr>
            <a:endParaRPr lang="fr-FR" sz="2540"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defRPr/>
            </a:pPr>
            <a:endParaRPr lang="fr-FR" sz="2540" kern="0" dirty="0">
              <a:solidFill>
                <a:srgbClr val="666699"/>
              </a:solidFill>
              <a:latin typeface="HelveticaNeueLT Std Cn" pitchFamily="34" charset="0"/>
              <a:ea typeface="Lucida Sans Unicode" panose="020B0602030504020204" pitchFamily="34" charset="0"/>
            </a:endParaRPr>
          </a:p>
        </p:txBody>
      </p:sp>
      <p:sp>
        <p:nvSpPr>
          <p:cNvPr id="7" name="ZoneTexte 6">
            <a:extLst>
              <a:ext uri="{FF2B5EF4-FFF2-40B4-BE49-F238E27FC236}">
                <a16:creationId xmlns:a16="http://schemas.microsoft.com/office/drawing/2014/main" id="{13C70BAD-87D6-4CE8-95C5-C35ED8444A12}"/>
              </a:ext>
            </a:extLst>
          </p:cNvPr>
          <p:cNvSpPr txBox="1"/>
          <p:nvPr/>
        </p:nvSpPr>
        <p:spPr>
          <a:xfrm>
            <a:off x="194966" y="5228469"/>
            <a:ext cx="8101440" cy="1626086"/>
          </a:xfrm>
          <a:prstGeom prst="rect">
            <a:avLst/>
          </a:prstGeom>
          <a:noFill/>
        </p:spPr>
        <p:txBody>
          <a:bodyPr wrap="square" rtlCol="0">
            <a:spAutoFit/>
          </a:bodyPr>
          <a:lstStyle/>
          <a:p>
            <a:pPr marL="311045" indent="-311045">
              <a:spcAft>
                <a:spcPts val="1293"/>
              </a:spcAft>
              <a:buClr>
                <a:srgbClr val="000000"/>
              </a:buClr>
              <a:buSzPct val="100000"/>
              <a:buFont typeface="Arial" pitchFamily="34" charset="0"/>
              <a:buChar char="•"/>
              <a:defRPr/>
            </a:pPr>
            <a:r>
              <a:rPr lang="fr-FR" sz="2000" b="1" kern="0" dirty="0">
                <a:solidFill>
                  <a:srgbClr val="666699"/>
                </a:solidFill>
                <a:latin typeface="HelveticaNeueLT Std Cn" pitchFamily="34" charset="0"/>
                <a:ea typeface="Lucida Sans Unicode" panose="020B0602030504020204" pitchFamily="34" charset="0"/>
              </a:rPr>
              <a:t>Une durée de réalisation de 3 à 4 ans</a:t>
            </a:r>
          </a:p>
          <a:p>
            <a:pPr marL="311045" indent="-311045">
              <a:spcAft>
                <a:spcPts val="1293"/>
              </a:spcAft>
              <a:buClr>
                <a:srgbClr val="000000"/>
              </a:buClr>
              <a:buSzPct val="100000"/>
              <a:buFont typeface="Arial" pitchFamily="34" charset="0"/>
              <a:buChar char="•"/>
              <a:defRPr/>
            </a:pPr>
            <a:r>
              <a:rPr lang="fr-FR" sz="2000" b="1" kern="0" dirty="0">
                <a:solidFill>
                  <a:srgbClr val="666699"/>
                </a:solidFill>
                <a:latin typeface="HelveticaNeueLT Std Cn" pitchFamily="34" charset="0"/>
                <a:ea typeface="Lucida Sans Unicode" panose="020B0602030504020204" pitchFamily="34" charset="0"/>
              </a:rPr>
              <a:t>2 ans d’engagement des dépenses, les recettes avec acomptes et soldes compensent les dépenses réalisées la 3ieme année</a:t>
            </a:r>
          </a:p>
          <a:p>
            <a:endParaRPr lang="fr-FR" dirty="0"/>
          </a:p>
        </p:txBody>
      </p:sp>
      <p:sp>
        <p:nvSpPr>
          <p:cNvPr id="8" name="Rectangle 2">
            <a:extLst>
              <a:ext uri="{FF2B5EF4-FFF2-40B4-BE49-F238E27FC236}">
                <a16:creationId xmlns:a16="http://schemas.microsoft.com/office/drawing/2014/main" id="{EEAEF80C-C990-42D6-8926-398CD0553BCF}"/>
              </a:ext>
            </a:extLst>
          </p:cNvPr>
          <p:cNvSpPr txBox="1">
            <a:spLocks noChangeArrowheads="1"/>
          </p:cNvSpPr>
          <p:nvPr/>
        </p:nvSpPr>
        <p:spPr bwMode="auto">
          <a:xfrm>
            <a:off x="685441" y="230552"/>
            <a:ext cx="8101440" cy="1326240"/>
          </a:xfrm>
          <a:prstGeom prst="rect">
            <a:avLst/>
          </a:prstGeom>
          <a:noFill/>
          <a:ln w="9525">
            <a:noFill/>
            <a:miter lim="800000"/>
            <a:headEnd/>
            <a:tailEnd/>
          </a:ln>
        </p:spPr>
        <p:txBody>
          <a:bodyPr lIns="91419" tIns="45710" rIns="91419" bIns="45710" anchor="ctr"/>
          <a:lstStyle/>
          <a:p>
            <a:pPr>
              <a:lnSpc>
                <a:spcPct val="81000"/>
              </a:lnSpc>
              <a:buClr>
                <a:srgbClr val="000000"/>
              </a:buClr>
              <a:buSzPct val="100000"/>
              <a:defRPr/>
            </a:pPr>
            <a:r>
              <a:rPr lang="fr-FR" sz="3175" kern="0" dirty="0">
                <a:solidFill>
                  <a:srgbClr val="000066"/>
                </a:solidFill>
                <a:latin typeface="HelveticaNeueLT Std Cn" pitchFamily="34" charset="0"/>
                <a:ea typeface="+mj-ea"/>
                <a:cs typeface="+mj-cs"/>
              </a:rPr>
              <a:t>Présentation du compte administratif 2021</a:t>
            </a:r>
          </a:p>
          <a:p>
            <a:pPr>
              <a:lnSpc>
                <a:spcPct val="81000"/>
              </a:lnSpc>
              <a:buClr>
                <a:srgbClr val="000000"/>
              </a:buClr>
              <a:buSzPct val="100000"/>
              <a:defRPr/>
            </a:pPr>
            <a:r>
              <a:rPr lang="fr-FR" sz="3175" kern="0" dirty="0">
                <a:solidFill>
                  <a:srgbClr val="000066"/>
                </a:solidFill>
                <a:latin typeface="HelveticaNeueLT Std Cn" pitchFamily="34" charset="0"/>
                <a:ea typeface="+mj-ea"/>
                <a:cs typeface="+mj-cs"/>
              </a:rPr>
              <a:t>Partie Programme d’actions</a:t>
            </a:r>
          </a:p>
        </p:txBody>
      </p:sp>
      <p:graphicFrame>
        <p:nvGraphicFramePr>
          <p:cNvPr id="9" name="Graphique 8">
            <a:extLst>
              <a:ext uri="{FF2B5EF4-FFF2-40B4-BE49-F238E27FC236}">
                <a16:creationId xmlns:a16="http://schemas.microsoft.com/office/drawing/2014/main" id="{A8A817CD-92B4-4225-9BBD-011955C1219B}"/>
              </a:ext>
            </a:extLst>
          </p:cNvPr>
          <p:cNvGraphicFramePr>
            <a:graphicFrameLocks/>
          </p:cNvGraphicFramePr>
          <p:nvPr>
            <p:extLst>
              <p:ext uri="{D42A27DB-BD31-4B8C-83A1-F6EECF244321}">
                <p14:modId xmlns:p14="http://schemas.microsoft.com/office/powerpoint/2010/main" val="2455639189"/>
              </p:ext>
            </p:extLst>
          </p:nvPr>
        </p:nvGraphicFramePr>
        <p:xfrm>
          <a:off x="3126053" y="2852936"/>
          <a:ext cx="5490482"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7789414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72D07E3-D57F-4E4C-9EA9-B57131280F10}"/>
              </a:ext>
            </a:extLst>
          </p:cNvPr>
          <p:cNvSpPr txBox="1">
            <a:spLocks noChangeArrowheads="1"/>
          </p:cNvSpPr>
          <p:nvPr/>
        </p:nvSpPr>
        <p:spPr bwMode="auto">
          <a:xfrm>
            <a:off x="683568" y="662600"/>
            <a:ext cx="8101440" cy="1326240"/>
          </a:xfrm>
          <a:prstGeom prst="rect">
            <a:avLst/>
          </a:prstGeom>
          <a:noFill/>
          <a:ln w="9525">
            <a:noFill/>
            <a:miter lim="800000"/>
            <a:headEnd/>
            <a:tailEnd/>
          </a:ln>
        </p:spPr>
        <p:txBody>
          <a:bodyPr lIns="91419" tIns="45710" rIns="91419" bIns="45710" anchor="ctr"/>
          <a:lstStyle/>
          <a:p>
            <a:pPr>
              <a:lnSpc>
                <a:spcPct val="81000"/>
              </a:lnSpc>
              <a:buClr>
                <a:srgbClr val="000000"/>
              </a:buClr>
              <a:buSzPct val="100000"/>
              <a:defRPr/>
            </a:pPr>
            <a:r>
              <a:rPr lang="fr-FR" sz="3175" kern="0" dirty="0">
                <a:solidFill>
                  <a:srgbClr val="000066"/>
                </a:solidFill>
                <a:latin typeface="HelveticaNeueLT Std Cn" pitchFamily="34" charset="0"/>
                <a:ea typeface="+mj-ea"/>
                <a:cs typeface="+mj-cs"/>
              </a:rPr>
              <a:t>Présentation du compte administratif 2021</a:t>
            </a:r>
          </a:p>
          <a:p>
            <a:pPr>
              <a:lnSpc>
                <a:spcPct val="81000"/>
              </a:lnSpc>
              <a:buClr>
                <a:srgbClr val="000000"/>
              </a:buClr>
              <a:buSzPct val="100000"/>
              <a:defRPr/>
            </a:pPr>
            <a:r>
              <a:rPr lang="fr-FR" sz="3175" kern="0" dirty="0">
                <a:solidFill>
                  <a:srgbClr val="000066"/>
                </a:solidFill>
                <a:latin typeface="HelveticaNeueLT Std Cn" pitchFamily="34" charset="0"/>
                <a:ea typeface="+mj-ea"/>
                <a:cs typeface="+mj-cs"/>
              </a:rPr>
              <a:t>Les résultats par sections</a:t>
            </a:r>
          </a:p>
        </p:txBody>
      </p:sp>
      <p:sp>
        <p:nvSpPr>
          <p:cNvPr id="4" name="Rectangle 3">
            <a:extLst>
              <a:ext uri="{FF2B5EF4-FFF2-40B4-BE49-F238E27FC236}">
                <a16:creationId xmlns:a16="http://schemas.microsoft.com/office/drawing/2014/main" id="{EDC61D79-8407-4819-8516-1BAF0237DE4F}"/>
              </a:ext>
            </a:extLst>
          </p:cNvPr>
          <p:cNvSpPr txBox="1">
            <a:spLocks noChangeArrowheads="1"/>
          </p:cNvSpPr>
          <p:nvPr/>
        </p:nvSpPr>
        <p:spPr>
          <a:xfrm>
            <a:off x="521280" y="1988840"/>
            <a:ext cx="8101440" cy="4128480"/>
          </a:xfrm>
          <a:prstGeom prst="rect">
            <a:avLst/>
          </a:prstGeom>
        </p:spPr>
        <p:txBody>
          <a:bodyPr/>
          <a:lstStyle/>
          <a:p>
            <a:pPr>
              <a:spcAft>
                <a:spcPts val="1293"/>
              </a:spcAft>
              <a:buClr>
                <a:srgbClr val="000000"/>
              </a:buClr>
              <a:buSzPct val="100000"/>
              <a:defRPr/>
            </a:pPr>
            <a:r>
              <a:rPr lang="fr-FR" sz="2177" b="1" kern="0" dirty="0">
                <a:solidFill>
                  <a:srgbClr val="666699"/>
                </a:solidFill>
                <a:latin typeface="HelveticaNeueLT Std Cn" pitchFamily="34" charset="0"/>
                <a:ea typeface="Lucida Sans Unicode" panose="020B0602030504020204" pitchFamily="34" charset="0"/>
              </a:rPr>
              <a:t>Des résultats affectés par le décalage entre dépenses et recettes qui s’explique aussi:</a:t>
            </a:r>
          </a:p>
          <a:p>
            <a:pPr marL="342900" indent="-342900">
              <a:spcAft>
                <a:spcPts val="1293"/>
              </a:spcAft>
              <a:buClr>
                <a:srgbClr val="000000"/>
              </a:buClr>
              <a:buSzPct val="100000"/>
              <a:buFont typeface="Arial" panose="020B0604020202020204" pitchFamily="34" charset="0"/>
              <a:buChar char="•"/>
              <a:defRPr/>
            </a:pPr>
            <a:r>
              <a:rPr lang="fr-FR" sz="2177" kern="0" dirty="0">
                <a:solidFill>
                  <a:srgbClr val="666699"/>
                </a:solidFill>
                <a:latin typeface="HelveticaNeueLT Std Cn" pitchFamily="34" charset="0"/>
                <a:ea typeface="Lucida Sans Unicode" panose="020B0602030504020204" pitchFamily="34" charset="0"/>
              </a:rPr>
              <a:t>Par la réalisation sur 3 ans en moyenne des programmes d’action,</a:t>
            </a:r>
          </a:p>
          <a:p>
            <a:pPr marL="342900" indent="-342900">
              <a:spcAft>
                <a:spcPts val="1293"/>
              </a:spcAft>
              <a:buClr>
                <a:srgbClr val="000000"/>
              </a:buClr>
              <a:buSzPct val="100000"/>
              <a:buFont typeface="Arial" panose="020B0604020202020204" pitchFamily="34" charset="0"/>
              <a:buChar char="•"/>
              <a:defRPr/>
            </a:pPr>
            <a:r>
              <a:rPr lang="fr-FR" sz="2177" b="1" kern="0" dirty="0">
                <a:solidFill>
                  <a:srgbClr val="666699"/>
                </a:solidFill>
                <a:latin typeface="HelveticaNeueLT Std Cn" pitchFamily="34" charset="0"/>
                <a:ea typeface="Lucida Sans Unicode" panose="020B0602030504020204" pitchFamily="34" charset="0"/>
              </a:rPr>
              <a:t>Des subventions en attente</a:t>
            </a:r>
            <a:r>
              <a:rPr lang="fr-FR" sz="2177" kern="0" dirty="0">
                <a:solidFill>
                  <a:srgbClr val="666699"/>
                </a:solidFill>
                <a:latin typeface="HelveticaNeueLT Std Cn" pitchFamily="34" charset="0"/>
                <a:ea typeface="Lucida Sans Unicode" panose="020B0602030504020204" pitchFamily="34" charset="0"/>
              </a:rPr>
              <a:t>, notamment sur des crédits européens</a:t>
            </a:r>
          </a:p>
          <a:p>
            <a:pPr marL="342900" indent="-342900">
              <a:spcAft>
                <a:spcPts val="1293"/>
              </a:spcAft>
              <a:buClr>
                <a:srgbClr val="000000"/>
              </a:buClr>
              <a:buSzPct val="100000"/>
              <a:buFont typeface="Arial" panose="020B0604020202020204" pitchFamily="34" charset="0"/>
              <a:buChar char="•"/>
              <a:defRPr/>
            </a:pPr>
            <a:r>
              <a:rPr lang="fr-FR" sz="2177" b="1" kern="0" dirty="0">
                <a:solidFill>
                  <a:srgbClr val="666699"/>
                </a:solidFill>
                <a:latin typeface="HelveticaNeueLT Std Cn" pitchFamily="34" charset="0"/>
                <a:ea typeface="Lucida Sans Unicode" panose="020B0602030504020204" pitchFamily="34" charset="0"/>
              </a:rPr>
              <a:t>Les reports de déficit de fonctionnement et l’excédent d’investissement </a:t>
            </a:r>
            <a:r>
              <a:rPr lang="fr-FR" sz="2177" kern="0" dirty="0">
                <a:solidFill>
                  <a:srgbClr val="666699"/>
                </a:solidFill>
                <a:latin typeface="HelveticaNeueLT Std Cn" pitchFamily="34" charset="0"/>
                <a:ea typeface="Lucida Sans Unicode" panose="020B0602030504020204" pitchFamily="34" charset="0"/>
              </a:rPr>
              <a:t>alimentés par les écritures d’amortissement, un décalage en voie d’être résorbés</a:t>
            </a:r>
          </a:p>
          <a:p>
            <a:pPr marL="311045" indent="-311045">
              <a:spcAft>
                <a:spcPts val="1293"/>
              </a:spcAft>
              <a:buClr>
                <a:srgbClr val="000000"/>
              </a:buClr>
              <a:buSzPct val="100000"/>
              <a:buFont typeface="Arial" pitchFamily="34" charset="0"/>
              <a:buChar char="•"/>
              <a:defRPr/>
            </a:pPr>
            <a:endParaRPr lang="fr-FR" sz="2177"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buFont typeface="Arial" pitchFamily="34" charset="0"/>
              <a:buChar char="•"/>
              <a:defRPr/>
            </a:pPr>
            <a:endParaRPr lang="fr-FR" sz="2177"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buFont typeface="Arial" pitchFamily="34" charset="0"/>
              <a:buChar char="•"/>
              <a:defRPr/>
            </a:pPr>
            <a:endParaRPr lang="fr-FR" sz="2177"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buFont typeface="Arial" pitchFamily="34" charset="0"/>
              <a:buChar char="•"/>
              <a:defRPr/>
            </a:pPr>
            <a:endParaRPr lang="fr-FR" sz="2177"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buFont typeface="Arial" pitchFamily="34" charset="0"/>
              <a:buChar char="•"/>
              <a:defRPr/>
            </a:pPr>
            <a:endParaRPr lang="fr-FR" sz="2177"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buFont typeface="Arial" pitchFamily="34" charset="0"/>
              <a:buChar char="•"/>
              <a:defRPr/>
            </a:pPr>
            <a:endParaRPr lang="fr-FR" sz="2540"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defRPr/>
            </a:pPr>
            <a:endParaRPr lang="fr-FR" sz="2540" kern="0" dirty="0">
              <a:solidFill>
                <a:srgbClr val="666699"/>
              </a:solidFill>
              <a:latin typeface="HelveticaNeueLT Std Cn" pitchFamily="34" charset="0"/>
              <a:ea typeface="Lucida Sans Unicode" panose="020B0602030504020204" pitchFamily="34" charset="0"/>
            </a:endParaRPr>
          </a:p>
          <a:p>
            <a:pPr marL="311045" indent="-311045">
              <a:spcAft>
                <a:spcPts val="1293"/>
              </a:spcAft>
              <a:buClr>
                <a:srgbClr val="000000"/>
              </a:buClr>
              <a:buSzPct val="100000"/>
              <a:defRPr/>
            </a:pPr>
            <a:endParaRPr lang="fr-FR" sz="2540" kern="0" dirty="0">
              <a:solidFill>
                <a:srgbClr val="666699"/>
              </a:solidFill>
              <a:latin typeface="HelveticaNeueLT Std Cn" pitchFamily="34" charset="0"/>
              <a:ea typeface="Lucida Sans Unicode" panose="020B0602030504020204" pitchFamily="34" charset="0"/>
            </a:endParaRPr>
          </a:p>
        </p:txBody>
      </p:sp>
    </p:spTree>
    <p:extLst>
      <p:ext uri="{BB962C8B-B14F-4D97-AF65-F5344CB8AC3E}">
        <p14:creationId xmlns:p14="http://schemas.microsoft.com/office/powerpoint/2010/main" val="306587257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1">
            <a:extLst>
              <a:ext uri="{FF2B5EF4-FFF2-40B4-BE49-F238E27FC236}">
                <a16:creationId xmlns:a16="http://schemas.microsoft.com/office/drawing/2014/main" id="{BFC8D313-A3F4-4A5C-836F-10AFE2DF6EBE}"/>
              </a:ext>
            </a:extLst>
          </p:cNvPr>
          <p:cNvSpPr txBox="1">
            <a:spLocks noChangeArrowheads="1"/>
          </p:cNvSpPr>
          <p:nvPr/>
        </p:nvSpPr>
        <p:spPr bwMode="auto">
          <a:xfrm>
            <a:off x="4507200" y="3297960"/>
            <a:ext cx="167040"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2935" tIns="41468" rIns="82935" bIns="41468" anchor="ctr"/>
          <a:lstStyle/>
          <a:p>
            <a:pPr eaLnBrk="1">
              <a:lnSpc>
                <a:spcPct val="81000"/>
              </a:lnSpc>
              <a:buClr>
                <a:srgbClr val="000000"/>
              </a:buClr>
              <a:buSzPct val="100000"/>
              <a:buFont typeface="Times New Roman" panose="02020603050405020304" pitchFamily="18" charset="0"/>
              <a:buNone/>
            </a:pPr>
            <a:endParaRPr lang="fr-FR" altLang="fr-FR" sz="1633"/>
          </a:p>
        </p:txBody>
      </p:sp>
      <p:sp>
        <p:nvSpPr>
          <p:cNvPr id="29699" name="Text Box 2">
            <a:extLst>
              <a:ext uri="{FF2B5EF4-FFF2-40B4-BE49-F238E27FC236}">
                <a16:creationId xmlns:a16="http://schemas.microsoft.com/office/drawing/2014/main" id="{431B1775-1EF2-4061-91E5-C126B2F8FD58}"/>
              </a:ext>
            </a:extLst>
          </p:cNvPr>
          <p:cNvSpPr txBox="1">
            <a:spLocks noChangeArrowheads="1"/>
          </p:cNvSpPr>
          <p:nvPr/>
        </p:nvSpPr>
        <p:spPr bwMode="auto">
          <a:xfrm>
            <a:off x="424801" y="383401"/>
            <a:ext cx="8392320" cy="5366208"/>
          </a:xfrm>
          <a:prstGeom prst="rect">
            <a:avLst/>
          </a:prstGeom>
          <a:noFill/>
          <a:ln w="9525">
            <a:noFill/>
            <a:round/>
            <a:headEnd/>
            <a:tailEnd/>
          </a:ln>
        </p:spPr>
        <p:txBody>
          <a:bodyPr lIns="81630" tIns="42447" rIns="81630" bIns="42447">
            <a:spAutoFit/>
          </a:bodyPr>
          <a:lstStyle/>
          <a:p>
            <a:pPr>
              <a:lnSpc>
                <a:spcPct val="81000"/>
              </a:lnSpc>
              <a:buClr>
                <a:srgbClr val="000000"/>
              </a:buClr>
              <a:buSzPct val="100000"/>
              <a:defRPr/>
            </a:pPr>
            <a:r>
              <a:rPr lang="fr-FR" sz="3175" kern="0" dirty="0">
                <a:solidFill>
                  <a:srgbClr val="000066"/>
                </a:solidFill>
                <a:latin typeface="HelveticaNeueLT Std Cn" pitchFamily="34" charset="0"/>
                <a:ea typeface="Lucida Sans Unicode" panose="020B0602030504020204" pitchFamily="34" charset="0"/>
              </a:rPr>
              <a:t>Présentation du compte administratif 2021</a:t>
            </a:r>
          </a:p>
          <a:p>
            <a:pPr>
              <a:lnSpc>
                <a:spcPct val="81000"/>
              </a:lnSpc>
              <a:buClr>
                <a:srgbClr val="000000"/>
              </a:buClr>
              <a:buSzPct val="100000"/>
              <a:defRPr/>
            </a:pPr>
            <a:endParaRPr lang="fr-FR" sz="3175" kern="0" dirty="0">
              <a:solidFill>
                <a:srgbClr val="000066"/>
              </a:solidFill>
              <a:latin typeface="HelveticaNeueLT Std Cn" pitchFamily="34" charset="0"/>
              <a:ea typeface="Lucida Sans Unicode" panose="020B0602030504020204" pitchFamily="34" charset="0"/>
            </a:endParaRPr>
          </a:p>
          <a:p>
            <a:pPr>
              <a:lnSpc>
                <a:spcPct val="81000"/>
              </a:lnSpc>
              <a:buClr>
                <a:srgbClr val="000000"/>
              </a:buClr>
              <a:buSzPct val="100000"/>
              <a:defRPr/>
            </a:pPr>
            <a:r>
              <a:rPr lang="fr-FR" sz="3175" kern="0" dirty="0">
                <a:solidFill>
                  <a:srgbClr val="000066"/>
                </a:solidFill>
                <a:latin typeface="HelveticaNeueLT Std Cn" pitchFamily="34" charset="0"/>
                <a:ea typeface="Lucida Sans Unicode" panose="020B0602030504020204" pitchFamily="34" charset="0"/>
              </a:rPr>
              <a:t>Les outils financiers</a:t>
            </a:r>
          </a:p>
          <a:p>
            <a:pPr marL="0" lvl="3">
              <a:lnSpc>
                <a:spcPct val="81000"/>
              </a:lnSpc>
              <a:buClr>
                <a:srgbClr val="000000"/>
              </a:buClr>
              <a:buSzPct val="45000"/>
              <a:tabLst>
                <a:tab pos="0" algn="l"/>
                <a:tab pos="406044" algn="l"/>
                <a:tab pos="813528" algn="l"/>
                <a:tab pos="1221011" algn="l"/>
                <a:tab pos="1628495" algn="l"/>
                <a:tab pos="2035979" algn="l"/>
                <a:tab pos="2443463" algn="l"/>
                <a:tab pos="2850946" algn="l"/>
                <a:tab pos="3258431" algn="l"/>
                <a:tab pos="3665914" algn="l"/>
                <a:tab pos="4073399" algn="l"/>
                <a:tab pos="4480882" algn="l"/>
                <a:tab pos="4888366" algn="l"/>
                <a:tab pos="5295849" algn="l"/>
                <a:tab pos="5703334" algn="l"/>
                <a:tab pos="6110816" algn="l"/>
                <a:tab pos="6518301" algn="l"/>
                <a:tab pos="6925784" algn="l"/>
                <a:tab pos="7333269" algn="l"/>
                <a:tab pos="7740751" algn="l"/>
                <a:tab pos="8148236" algn="l"/>
                <a:tab pos="8149675" algn="l"/>
              </a:tabLst>
              <a:defRPr/>
            </a:pPr>
            <a:endParaRPr lang="fr-FR" altLang="fr-FR" sz="2540" dirty="0">
              <a:solidFill>
                <a:srgbClr val="55A839"/>
              </a:solidFill>
              <a:latin typeface="HelveticaNeueLT Std Blk Cn" charset="0"/>
              <a:ea typeface="Lucida Sans Unicode" panose="020B0602030504020204" pitchFamily="34" charset="0"/>
            </a:endParaRPr>
          </a:p>
          <a:p>
            <a:pPr marL="0" lvl="3">
              <a:lnSpc>
                <a:spcPct val="81000"/>
              </a:lnSpc>
              <a:buClr>
                <a:srgbClr val="000000"/>
              </a:buClr>
              <a:buSzPct val="45000"/>
              <a:tabLst>
                <a:tab pos="0" algn="l"/>
                <a:tab pos="406044" algn="l"/>
                <a:tab pos="813528" algn="l"/>
                <a:tab pos="1221011" algn="l"/>
                <a:tab pos="1628495" algn="l"/>
                <a:tab pos="2035979" algn="l"/>
                <a:tab pos="2443463" algn="l"/>
                <a:tab pos="2850946" algn="l"/>
                <a:tab pos="3258431" algn="l"/>
                <a:tab pos="3665914" algn="l"/>
                <a:tab pos="4073399" algn="l"/>
                <a:tab pos="4480882" algn="l"/>
                <a:tab pos="4888366" algn="l"/>
                <a:tab pos="5295849" algn="l"/>
                <a:tab pos="5703334" algn="l"/>
                <a:tab pos="6110816" algn="l"/>
                <a:tab pos="6518301" algn="l"/>
                <a:tab pos="6925784" algn="l"/>
                <a:tab pos="7333269" algn="l"/>
                <a:tab pos="7740751" algn="l"/>
                <a:tab pos="8148236" algn="l"/>
                <a:tab pos="8149675" algn="l"/>
              </a:tabLst>
              <a:defRPr/>
            </a:pPr>
            <a:endParaRPr lang="fr-FR" altLang="fr-FR" sz="2540" kern="0" dirty="0">
              <a:solidFill>
                <a:srgbClr val="666699"/>
              </a:solidFill>
              <a:latin typeface="HelveticaNeueLT Std Cn" pitchFamily="34" charset="0"/>
              <a:ea typeface="Lucida Sans Unicode" panose="020B0602030504020204" pitchFamily="34" charset="0"/>
            </a:endParaRPr>
          </a:p>
          <a:p>
            <a:pPr marL="0" lvl="3">
              <a:lnSpc>
                <a:spcPct val="81000"/>
              </a:lnSpc>
              <a:buClr>
                <a:srgbClr val="000000"/>
              </a:buClr>
              <a:buSzPct val="45000"/>
              <a:tabLst>
                <a:tab pos="0" algn="l"/>
                <a:tab pos="406044" algn="l"/>
                <a:tab pos="813528" algn="l"/>
                <a:tab pos="1221011" algn="l"/>
                <a:tab pos="1628495" algn="l"/>
                <a:tab pos="2035979" algn="l"/>
                <a:tab pos="2443463" algn="l"/>
                <a:tab pos="2850946" algn="l"/>
                <a:tab pos="3258431" algn="l"/>
                <a:tab pos="3665914" algn="l"/>
                <a:tab pos="4073399" algn="l"/>
                <a:tab pos="4480882" algn="l"/>
                <a:tab pos="4888366" algn="l"/>
                <a:tab pos="5295849" algn="l"/>
                <a:tab pos="5703334" algn="l"/>
                <a:tab pos="6110816" algn="l"/>
                <a:tab pos="6518301" algn="l"/>
                <a:tab pos="6925784" algn="l"/>
                <a:tab pos="7333269" algn="l"/>
                <a:tab pos="7740751" algn="l"/>
                <a:tab pos="8148236" algn="l"/>
                <a:tab pos="8149675" algn="l"/>
              </a:tabLst>
              <a:defRPr/>
            </a:pPr>
            <a:endParaRPr lang="fr-FR" altLang="fr-FR" sz="2540" dirty="0">
              <a:solidFill>
                <a:schemeClr val="accent6">
                  <a:lumMod val="75000"/>
                </a:schemeClr>
              </a:solidFill>
              <a:latin typeface="HelveticaNeueLT Std Blk Cn" charset="0"/>
              <a:ea typeface="Lucida Sans Unicode" panose="020B0602030504020204" pitchFamily="34" charset="0"/>
            </a:endParaRPr>
          </a:p>
          <a:p>
            <a:pPr marL="0" lvl="3">
              <a:lnSpc>
                <a:spcPct val="81000"/>
              </a:lnSpc>
              <a:buClr>
                <a:srgbClr val="000000"/>
              </a:buClr>
              <a:buSzPct val="45000"/>
              <a:tabLst>
                <a:tab pos="0" algn="l"/>
                <a:tab pos="406044" algn="l"/>
                <a:tab pos="813528" algn="l"/>
                <a:tab pos="1221011" algn="l"/>
                <a:tab pos="1628495" algn="l"/>
                <a:tab pos="2035979" algn="l"/>
                <a:tab pos="2443463" algn="l"/>
                <a:tab pos="2850946" algn="l"/>
                <a:tab pos="3258431" algn="l"/>
                <a:tab pos="3665914" algn="l"/>
                <a:tab pos="4073399" algn="l"/>
                <a:tab pos="4480882" algn="l"/>
                <a:tab pos="4888366" algn="l"/>
                <a:tab pos="5295849" algn="l"/>
                <a:tab pos="5703334" algn="l"/>
                <a:tab pos="6110816" algn="l"/>
                <a:tab pos="6518301" algn="l"/>
                <a:tab pos="6925784" algn="l"/>
                <a:tab pos="7333269" algn="l"/>
                <a:tab pos="7740751" algn="l"/>
                <a:tab pos="8148236" algn="l"/>
                <a:tab pos="8149675" algn="l"/>
              </a:tabLst>
              <a:defRPr/>
            </a:pPr>
            <a:endParaRPr lang="fr-FR" altLang="fr-FR" sz="2540" b="1" dirty="0">
              <a:solidFill>
                <a:srgbClr val="008B6C"/>
              </a:solidFill>
              <a:latin typeface="Arial" charset="0"/>
              <a:ea typeface="Lucida Sans Unicode" panose="020B0602030504020204" pitchFamily="34" charset="0"/>
            </a:endParaRPr>
          </a:p>
          <a:p>
            <a:pPr marL="0" lvl="3">
              <a:lnSpc>
                <a:spcPct val="81000"/>
              </a:lnSpc>
              <a:buClr>
                <a:srgbClr val="000000"/>
              </a:buClr>
              <a:buSzPct val="45000"/>
              <a:tabLst>
                <a:tab pos="0" algn="l"/>
                <a:tab pos="406044" algn="l"/>
                <a:tab pos="813528" algn="l"/>
                <a:tab pos="1221011" algn="l"/>
                <a:tab pos="1628495" algn="l"/>
                <a:tab pos="2035979" algn="l"/>
                <a:tab pos="2443463" algn="l"/>
                <a:tab pos="2850946" algn="l"/>
                <a:tab pos="3258431" algn="l"/>
                <a:tab pos="3665914" algn="l"/>
                <a:tab pos="4073399" algn="l"/>
                <a:tab pos="4480882" algn="l"/>
                <a:tab pos="4888366" algn="l"/>
                <a:tab pos="5295849" algn="l"/>
                <a:tab pos="5703334" algn="l"/>
                <a:tab pos="6110816" algn="l"/>
                <a:tab pos="6518301" algn="l"/>
                <a:tab pos="6925784" algn="l"/>
                <a:tab pos="7333269" algn="l"/>
                <a:tab pos="7740751" algn="l"/>
                <a:tab pos="8148236" algn="l"/>
                <a:tab pos="8149675" algn="l"/>
              </a:tabLst>
              <a:defRPr/>
            </a:pPr>
            <a:endParaRPr lang="fr-FR" altLang="fr-FR" sz="2540" b="1" dirty="0">
              <a:solidFill>
                <a:srgbClr val="008B6C"/>
              </a:solidFill>
              <a:latin typeface="Arial" charset="0"/>
              <a:ea typeface="Lucida Sans Unicode" panose="020B0602030504020204" pitchFamily="34" charset="0"/>
            </a:endParaRPr>
          </a:p>
          <a:p>
            <a:pPr marL="0" lvl="3">
              <a:lnSpc>
                <a:spcPct val="81000"/>
              </a:lnSpc>
              <a:buClr>
                <a:srgbClr val="000000"/>
              </a:buClr>
              <a:buSzPct val="45000"/>
              <a:tabLst>
                <a:tab pos="0" algn="l"/>
                <a:tab pos="406044" algn="l"/>
                <a:tab pos="813528" algn="l"/>
                <a:tab pos="1221011" algn="l"/>
                <a:tab pos="1628495" algn="l"/>
                <a:tab pos="2035979" algn="l"/>
                <a:tab pos="2443463" algn="l"/>
                <a:tab pos="2850946" algn="l"/>
                <a:tab pos="3258431" algn="l"/>
                <a:tab pos="3665914" algn="l"/>
                <a:tab pos="4073399" algn="l"/>
                <a:tab pos="4480882" algn="l"/>
                <a:tab pos="4888366" algn="l"/>
                <a:tab pos="5295849" algn="l"/>
                <a:tab pos="5703334" algn="l"/>
                <a:tab pos="6110816" algn="l"/>
                <a:tab pos="6518301" algn="l"/>
                <a:tab pos="6925784" algn="l"/>
                <a:tab pos="7333269" algn="l"/>
                <a:tab pos="7740751" algn="l"/>
                <a:tab pos="8148236" algn="l"/>
                <a:tab pos="8149675" algn="l"/>
              </a:tabLst>
              <a:defRPr/>
            </a:pPr>
            <a:endParaRPr lang="fr-FR" altLang="fr-FR" sz="2540" b="1" dirty="0">
              <a:solidFill>
                <a:srgbClr val="008B6C"/>
              </a:solidFill>
              <a:latin typeface="Arial" charset="0"/>
              <a:ea typeface="Lucida Sans Unicode" panose="020B0602030504020204" pitchFamily="34" charset="0"/>
            </a:endParaRPr>
          </a:p>
          <a:p>
            <a:pPr>
              <a:lnSpc>
                <a:spcPct val="81000"/>
              </a:lnSpc>
              <a:buClr>
                <a:srgbClr val="000000"/>
              </a:buClr>
              <a:buSzPct val="45000"/>
              <a:tabLst>
                <a:tab pos="0" algn="l"/>
                <a:tab pos="406044" algn="l"/>
                <a:tab pos="813528" algn="l"/>
                <a:tab pos="1221011" algn="l"/>
                <a:tab pos="1628495" algn="l"/>
                <a:tab pos="2035979" algn="l"/>
                <a:tab pos="2443463" algn="l"/>
                <a:tab pos="2850946" algn="l"/>
                <a:tab pos="3258431" algn="l"/>
                <a:tab pos="3665914" algn="l"/>
                <a:tab pos="4073399" algn="l"/>
                <a:tab pos="4480882" algn="l"/>
                <a:tab pos="4888366" algn="l"/>
                <a:tab pos="5295849" algn="l"/>
                <a:tab pos="5703334" algn="l"/>
                <a:tab pos="6110816" algn="l"/>
                <a:tab pos="6518301" algn="l"/>
                <a:tab pos="6925784" algn="l"/>
                <a:tab pos="7333269" algn="l"/>
                <a:tab pos="7740751" algn="l"/>
                <a:tab pos="8148236" algn="l"/>
                <a:tab pos="8149675" algn="l"/>
              </a:tabLst>
              <a:defRPr/>
            </a:pPr>
            <a:endParaRPr lang="fr-FR" altLang="fr-FR" sz="2540" b="1" dirty="0">
              <a:solidFill>
                <a:srgbClr val="008B6C"/>
              </a:solidFill>
              <a:latin typeface="Arial" charset="0"/>
              <a:ea typeface="Lucida Sans Unicode" panose="020B0602030504020204" pitchFamily="34" charset="0"/>
            </a:endParaRPr>
          </a:p>
          <a:p>
            <a:pPr algn="ctr">
              <a:lnSpc>
                <a:spcPct val="81000"/>
              </a:lnSpc>
              <a:buClr>
                <a:srgbClr val="000000"/>
              </a:buClr>
              <a:buSzPct val="45000"/>
              <a:tabLst>
                <a:tab pos="0" algn="l"/>
                <a:tab pos="406044" algn="l"/>
                <a:tab pos="813528" algn="l"/>
                <a:tab pos="1221011" algn="l"/>
                <a:tab pos="1628495" algn="l"/>
                <a:tab pos="2035979" algn="l"/>
                <a:tab pos="2443463" algn="l"/>
                <a:tab pos="2850946" algn="l"/>
                <a:tab pos="3258431" algn="l"/>
                <a:tab pos="3665914" algn="l"/>
                <a:tab pos="4073399" algn="l"/>
                <a:tab pos="4480882" algn="l"/>
                <a:tab pos="4888366" algn="l"/>
                <a:tab pos="5295849" algn="l"/>
                <a:tab pos="5703334" algn="l"/>
                <a:tab pos="6110816" algn="l"/>
                <a:tab pos="6518301" algn="l"/>
                <a:tab pos="6925784" algn="l"/>
                <a:tab pos="7333269" algn="l"/>
                <a:tab pos="7740751" algn="l"/>
                <a:tab pos="8148236" algn="l"/>
                <a:tab pos="8149675" algn="l"/>
              </a:tabLst>
              <a:defRPr/>
            </a:pPr>
            <a:endParaRPr lang="fr-FR" altLang="fr-FR" sz="3628" b="1" dirty="0">
              <a:solidFill>
                <a:srgbClr val="008B6C"/>
              </a:solidFill>
              <a:latin typeface="Arial" charset="0"/>
              <a:ea typeface="Lucida Sans Unicode" panose="020B0602030504020204" pitchFamily="34" charset="0"/>
            </a:endParaRPr>
          </a:p>
          <a:p>
            <a:pPr marL="0" lvl="3">
              <a:lnSpc>
                <a:spcPct val="81000"/>
              </a:lnSpc>
              <a:buClr>
                <a:srgbClr val="000000"/>
              </a:buClr>
              <a:buSzPct val="45000"/>
              <a:tabLst>
                <a:tab pos="0" algn="l"/>
                <a:tab pos="406044" algn="l"/>
                <a:tab pos="813528" algn="l"/>
                <a:tab pos="1221011" algn="l"/>
                <a:tab pos="1628495" algn="l"/>
                <a:tab pos="2035979" algn="l"/>
                <a:tab pos="2443463" algn="l"/>
                <a:tab pos="2850946" algn="l"/>
                <a:tab pos="3258431" algn="l"/>
                <a:tab pos="3665914" algn="l"/>
                <a:tab pos="4073399" algn="l"/>
                <a:tab pos="4480882" algn="l"/>
                <a:tab pos="4888366" algn="l"/>
                <a:tab pos="5295849" algn="l"/>
                <a:tab pos="5703334" algn="l"/>
                <a:tab pos="6110816" algn="l"/>
                <a:tab pos="6518301" algn="l"/>
                <a:tab pos="6925784" algn="l"/>
                <a:tab pos="7333269" algn="l"/>
                <a:tab pos="7740751" algn="l"/>
                <a:tab pos="8148236" algn="l"/>
                <a:tab pos="8149675" algn="l"/>
              </a:tabLst>
              <a:defRPr/>
            </a:pPr>
            <a:endParaRPr lang="fr-FR" altLang="fr-FR" sz="1633" b="1" dirty="0">
              <a:solidFill>
                <a:srgbClr val="008B6C"/>
              </a:solidFill>
              <a:latin typeface="Arial" charset="0"/>
              <a:ea typeface="Lucida Sans Unicode" panose="020B0602030504020204" pitchFamily="34" charset="0"/>
            </a:endParaRPr>
          </a:p>
          <a:p>
            <a:pPr marL="0" lvl="3">
              <a:lnSpc>
                <a:spcPct val="81000"/>
              </a:lnSpc>
              <a:buClr>
                <a:srgbClr val="000000"/>
              </a:buClr>
              <a:buSzPct val="45000"/>
              <a:tabLst>
                <a:tab pos="0" algn="l"/>
                <a:tab pos="406044" algn="l"/>
                <a:tab pos="813528" algn="l"/>
                <a:tab pos="1221011" algn="l"/>
                <a:tab pos="1628495" algn="l"/>
                <a:tab pos="2035979" algn="l"/>
                <a:tab pos="2443463" algn="l"/>
                <a:tab pos="2850946" algn="l"/>
                <a:tab pos="3258431" algn="l"/>
                <a:tab pos="3665914" algn="l"/>
                <a:tab pos="4073399" algn="l"/>
                <a:tab pos="4480882" algn="l"/>
                <a:tab pos="4888366" algn="l"/>
                <a:tab pos="5295849" algn="l"/>
                <a:tab pos="5703334" algn="l"/>
                <a:tab pos="6110816" algn="l"/>
                <a:tab pos="6518301" algn="l"/>
                <a:tab pos="6925784" algn="l"/>
                <a:tab pos="7333269" algn="l"/>
                <a:tab pos="7740751" algn="l"/>
                <a:tab pos="8148236" algn="l"/>
                <a:tab pos="8149675" algn="l"/>
              </a:tabLst>
              <a:defRPr/>
            </a:pPr>
            <a:endParaRPr lang="fr-FR" altLang="fr-FR" sz="1633" b="1" dirty="0">
              <a:solidFill>
                <a:srgbClr val="008B6C"/>
              </a:solidFill>
              <a:latin typeface="Arial" charset="0"/>
              <a:ea typeface="Lucida Sans Unicode" panose="020B0602030504020204" pitchFamily="34" charset="0"/>
            </a:endParaRPr>
          </a:p>
          <a:p>
            <a:pPr marL="0" lvl="3">
              <a:lnSpc>
                <a:spcPct val="81000"/>
              </a:lnSpc>
              <a:buClr>
                <a:srgbClr val="000000"/>
              </a:buClr>
              <a:buSzPct val="45000"/>
              <a:tabLst>
                <a:tab pos="0" algn="l"/>
                <a:tab pos="406044" algn="l"/>
                <a:tab pos="813528" algn="l"/>
                <a:tab pos="1221011" algn="l"/>
                <a:tab pos="1628495" algn="l"/>
                <a:tab pos="2035979" algn="l"/>
                <a:tab pos="2443463" algn="l"/>
                <a:tab pos="2850946" algn="l"/>
                <a:tab pos="3258431" algn="l"/>
                <a:tab pos="3665914" algn="l"/>
                <a:tab pos="4073399" algn="l"/>
                <a:tab pos="4480882" algn="l"/>
                <a:tab pos="4888366" algn="l"/>
                <a:tab pos="5295849" algn="l"/>
                <a:tab pos="5703334" algn="l"/>
                <a:tab pos="6110816" algn="l"/>
                <a:tab pos="6518301" algn="l"/>
                <a:tab pos="6925784" algn="l"/>
                <a:tab pos="7333269" algn="l"/>
                <a:tab pos="7740751" algn="l"/>
                <a:tab pos="8148236" algn="l"/>
                <a:tab pos="8149675" algn="l"/>
              </a:tabLst>
              <a:defRPr/>
            </a:pPr>
            <a:endParaRPr lang="fr-FR" altLang="fr-FR" sz="1633" b="1" dirty="0">
              <a:solidFill>
                <a:srgbClr val="008B6C"/>
              </a:solidFill>
              <a:latin typeface="Arial" charset="0"/>
              <a:ea typeface="Lucida Sans Unicode" panose="020B0602030504020204" pitchFamily="34" charset="0"/>
            </a:endParaRPr>
          </a:p>
          <a:p>
            <a:pPr algn="ctr">
              <a:lnSpc>
                <a:spcPct val="81000"/>
              </a:lnSpc>
              <a:buClr>
                <a:srgbClr val="000000"/>
              </a:buClr>
              <a:buSzPct val="45000"/>
              <a:tabLst>
                <a:tab pos="0" algn="l"/>
                <a:tab pos="406044" algn="l"/>
                <a:tab pos="813528" algn="l"/>
                <a:tab pos="1221011" algn="l"/>
                <a:tab pos="1628495" algn="l"/>
                <a:tab pos="2035979" algn="l"/>
                <a:tab pos="2443463" algn="l"/>
                <a:tab pos="2850946" algn="l"/>
                <a:tab pos="3258431" algn="l"/>
                <a:tab pos="3665914" algn="l"/>
                <a:tab pos="4073399" algn="l"/>
                <a:tab pos="4480882" algn="l"/>
                <a:tab pos="4888366" algn="l"/>
                <a:tab pos="5295849" algn="l"/>
                <a:tab pos="5703334" algn="l"/>
                <a:tab pos="6110816" algn="l"/>
                <a:tab pos="6518301" algn="l"/>
                <a:tab pos="6925784" algn="l"/>
                <a:tab pos="7333269" algn="l"/>
                <a:tab pos="7740751" algn="l"/>
                <a:tab pos="8148236" algn="l"/>
                <a:tab pos="8149675" algn="l"/>
              </a:tabLst>
              <a:defRPr/>
            </a:pPr>
            <a:endParaRPr lang="fr-FR" altLang="fr-FR" sz="1633" b="1" dirty="0">
              <a:solidFill>
                <a:srgbClr val="008B6C"/>
              </a:solidFill>
              <a:latin typeface="Arial" charset="0"/>
              <a:ea typeface="Lucida Sans Unicode" panose="020B0602030504020204" pitchFamily="34" charset="0"/>
            </a:endParaRPr>
          </a:p>
          <a:p>
            <a:pPr algn="ctr">
              <a:lnSpc>
                <a:spcPct val="81000"/>
              </a:lnSpc>
              <a:buClr>
                <a:srgbClr val="000000"/>
              </a:buClr>
              <a:buSzPct val="45000"/>
              <a:tabLst>
                <a:tab pos="0" algn="l"/>
                <a:tab pos="406044" algn="l"/>
                <a:tab pos="813528" algn="l"/>
                <a:tab pos="1221011" algn="l"/>
                <a:tab pos="1628495" algn="l"/>
                <a:tab pos="2035979" algn="l"/>
                <a:tab pos="2443463" algn="l"/>
                <a:tab pos="2850946" algn="l"/>
                <a:tab pos="3258431" algn="l"/>
                <a:tab pos="3665914" algn="l"/>
                <a:tab pos="4073399" algn="l"/>
                <a:tab pos="4480882" algn="l"/>
                <a:tab pos="4888366" algn="l"/>
                <a:tab pos="5295849" algn="l"/>
                <a:tab pos="5703334" algn="l"/>
                <a:tab pos="6110816" algn="l"/>
                <a:tab pos="6518301" algn="l"/>
                <a:tab pos="6925784" algn="l"/>
                <a:tab pos="7333269" algn="l"/>
                <a:tab pos="7740751" algn="l"/>
                <a:tab pos="8148236" algn="l"/>
                <a:tab pos="8149675" algn="l"/>
              </a:tabLst>
              <a:defRPr/>
            </a:pPr>
            <a:endParaRPr lang="fr-FR" altLang="fr-FR" sz="1633" b="1" dirty="0">
              <a:solidFill>
                <a:srgbClr val="008B6C"/>
              </a:solidFill>
              <a:latin typeface="Arial" charset="0"/>
              <a:ea typeface="Lucida Sans Unicode" panose="020B0602030504020204" pitchFamily="34" charset="0"/>
            </a:endParaRPr>
          </a:p>
          <a:p>
            <a:pPr algn="ctr">
              <a:lnSpc>
                <a:spcPct val="81000"/>
              </a:lnSpc>
              <a:buClr>
                <a:srgbClr val="000000"/>
              </a:buClr>
              <a:buSzPct val="45000"/>
              <a:tabLst>
                <a:tab pos="0" algn="l"/>
                <a:tab pos="406044" algn="l"/>
                <a:tab pos="813528" algn="l"/>
                <a:tab pos="1221011" algn="l"/>
                <a:tab pos="1628495" algn="l"/>
                <a:tab pos="2035979" algn="l"/>
                <a:tab pos="2443463" algn="l"/>
                <a:tab pos="2850946" algn="l"/>
                <a:tab pos="3258431" algn="l"/>
                <a:tab pos="3665914" algn="l"/>
                <a:tab pos="4073399" algn="l"/>
                <a:tab pos="4480882" algn="l"/>
                <a:tab pos="4888366" algn="l"/>
                <a:tab pos="5295849" algn="l"/>
                <a:tab pos="5703334" algn="l"/>
                <a:tab pos="6110816" algn="l"/>
                <a:tab pos="6518301" algn="l"/>
                <a:tab pos="6925784" algn="l"/>
                <a:tab pos="7333269" algn="l"/>
                <a:tab pos="7740751" algn="l"/>
                <a:tab pos="8148236" algn="l"/>
                <a:tab pos="8149675" algn="l"/>
              </a:tabLst>
              <a:defRPr/>
            </a:pPr>
            <a:endParaRPr lang="fr-FR" altLang="fr-FR" sz="1633" b="1" dirty="0">
              <a:solidFill>
                <a:srgbClr val="008B6C"/>
              </a:solidFill>
              <a:latin typeface="Arial" charset="0"/>
              <a:ea typeface="Lucida Sans Unicode" panose="020B0602030504020204" pitchFamily="34" charset="0"/>
            </a:endParaRPr>
          </a:p>
          <a:p>
            <a:pPr>
              <a:lnSpc>
                <a:spcPct val="81000"/>
              </a:lnSpc>
              <a:buClr>
                <a:srgbClr val="000000"/>
              </a:buClr>
              <a:buSzPct val="45000"/>
              <a:tabLst>
                <a:tab pos="0" algn="l"/>
                <a:tab pos="406044" algn="l"/>
                <a:tab pos="813528" algn="l"/>
                <a:tab pos="1221011" algn="l"/>
                <a:tab pos="1628495" algn="l"/>
                <a:tab pos="2035979" algn="l"/>
                <a:tab pos="2443463" algn="l"/>
                <a:tab pos="2850946" algn="l"/>
                <a:tab pos="3258431" algn="l"/>
                <a:tab pos="3665914" algn="l"/>
                <a:tab pos="4073399" algn="l"/>
                <a:tab pos="4480882" algn="l"/>
                <a:tab pos="4888366" algn="l"/>
                <a:tab pos="5295849" algn="l"/>
                <a:tab pos="5703334" algn="l"/>
                <a:tab pos="6110816" algn="l"/>
                <a:tab pos="6518301" algn="l"/>
                <a:tab pos="6925784" algn="l"/>
                <a:tab pos="7333269" algn="l"/>
                <a:tab pos="7740751" algn="l"/>
                <a:tab pos="8148236" algn="l"/>
                <a:tab pos="8149675" algn="l"/>
              </a:tabLst>
              <a:defRPr/>
            </a:pPr>
            <a:endParaRPr lang="fr-FR" altLang="fr-FR" sz="1633" b="1" dirty="0">
              <a:solidFill>
                <a:srgbClr val="008B6C"/>
              </a:solidFill>
              <a:latin typeface="Arial" charset="0"/>
              <a:ea typeface="Lucida Sans Unicode" panose="020B0602030504020204" pitchFamily="34" charset="0"/>
            </a:endParaRPr>
          </a:p>
        </p:txBody>
      </p:sp>
      <p:sp>
        <p:nvSpPr>
          <p:cNvPr id="29700" name="Text Box 3">
            <a:extLst>
              <a:ext uri="{FF2B5EF4-FFF2-40B4-BE49-F238E27FC236}">
                <a16:creationId xmlns:a16="http://schemas.microsoft.com/office/drawing/2014/main" id="{FD3A1A10-610F-437C-A6D0-6CAE3A9CE33E}"/>
              </a:ext>
            </a:extLst>
          </p:cNvPr>
          <p:cNvSpPr txBox="1">
            <a:spLocks noChangeArrowheads="1"/>
          </p:cNvSpPr>
          <p:nvPr/>
        </p:nvSpPr>
        <p:spPr bwMode="auto">
          <a:xfrm>
            <a:off x="424803" y="1628800"/>
            <a:ext cx="7027519" cy="3531410"/>
          </a:xfrm>
          <a:prstGeom prst="rect">
            <a:avLst/>
          </a:prstGeom>
          <a:solidFill>
            <a:schemeClr val="bg1"/>
          </a:solidFill>
          <a:ln w="9525">
            <a:noFill/>
            <a:round/>
            <a:headEnd/>
            <a:tailEnd/>
          </a:ln>
        </p:spPr>
        <p:txBody>
          <a:bodyPr wrap="square" lIns="81630" tIns="42447" rIns="81630" bIns="42447">
            <a:spAutoFit/>
          </a:bodyPr>
          <a:lstStyle/>
          <a:p>
            <a:pPr>
              <a:spcAft>
                <a:spcPts val="1293"/>
              </a:spcAft>
              <a:buClr>
                <a:srgbClr val="000000"/>
              </a:buClr>
              <a:buSzPct val="100000"/>
              <a:defRPr/>
            </a:pPr>
            <a:r>
              <a:rPr lang="fr-FR" sz="2177" kern="0" dirty="0">
                <a:solidFill>
                  <a:srgbClr val="666699"/>
                </a:solidFill>
                <a:latin typeface="HelveticaNeueLT Std Cn" pitchFamily="34" charset="0"/>
                <a:ea typeface="Lucida Sans Unicode" panose="020B0602030504020204" pitchFamily="34" charset="0"/>
              </a:rPr>
              <a:t>Un décalage entre dépenses et recettes qui implique:</a:t>
            </a:r>
          </a:p>
          <a:p>
            <a:pPr marL="342900" indent="-342900">
              <a:spcAft>
                <a:spcPts val="1293"/>
              </a:spcAft>
              <a:buClr>
                <a:srgbClr val="000000"/>
              </a:buClr>
              <a:buSzPct val="100000"/>
              <a:buFont typeface="Arial" panose="020B0604020202020204" pitchFamily="34" charset="0"/>
              <a:buChar char="•"/>
              <a:defRPr/>
            </a:pPr>
            <a:r>
              <a:rPr lang="fr-FR" sz="2177" kern="0" dirty="0">
                <a:solidFill>
                  <a:srgbClr val="666699"/>
                </a:solidFill>
                <a:latin typeface="HelveticaNeueLT Std Cn" pitchFamily="34" charset="0"/>
                <a:ea typeface="Lucida Sans Unicode" panose="020B0602030504020204" pitchFamily="34" charset="0"/>
              </a:rPr>
              <a:t>La mise en place d’outils de trésorerie, LTI de 400 k€</a:t>
            </a:r>
          </a:p>
          <a:p>
            <a:pPr eaLnBrk="1">
              <a:lnSpc>
                <a:spcPct val="81000"/>
              </a:lnSpc>
              <a:buClr>
                <a:srgbClr val="000000"/>
              </a:buClr>
              <a:buSzPct val="100000"/>
              <a:buFont typeface="Times New Roman" panose="02020603050405020304" pitchFamily="18" charset="0"/>
              <a:buNone/>
              <a:defRPr/>
            </a:pPr>
            <a:endParaRPr lang="fr-FR" sz="2177" u="sng" dirty="0">
              <a:solidFill>
                <a:schemeClr val="accent6">
                  <a:lumMod val="50000"/>
                </a:schemeClr>
              </a:solidFill>
              <a:latin typeface="Arial" charset="0"/>
              <a:ea typeface="Lucida Sans Unicode" panose="020B0602030504020204" pitchFamily="34" charset="0"/>
            </a:endParaRPr>
          </a:p>
          <a:p>
            <a:pPr eaLnBrk="1">
              <a:lnSpc>
                <a:spcPct val="81000"/>
              </a:lnSpc>
              <a:buClr>
                <a:srgbClr val="000000"/>
              </a:buClr>
              <a:buSzPct val="100000"/>
              <a:buFont typeface="Times New Roman" panose="02020603050405020304" pitchFamily="18" charset="0"/>
              <a:buNone/>
              <a:defRPr/>
            </a:pPr>
            <a:r>
              <a:rPr lang="fr-FR" altLang="fr-FR" sz="2177" b="1" dirty="0">
                <a:solidFill>
                  <a:schemeClr val="accent1">
                    <a:lumMod val="75000"/>
                  </a:schemeClr>
                </a:solidFill>
                <a:latin typeface="Calibri" panose="020F0502020204030204" pitchFamily="34" charset="0"/>
                <a:ea typeface="Microsoft YaHei" charset="-122"/>
                <a:cs typeface="Calibri" panose="020F0502020204030204" pitchFamily="34" charset="0"/>
              </a:rPr>
              <a:t>Emprunts:</a:t>
            </a:r>
          </a:p>
          <a:p>
            <a:pPr marL="342900" indent="-342900" eaLnBrk="1">
              <a:lnSpc>
                <a:spcPct val="81000"/>
              </a:lnSpc>
              <a:buClr>
                <a:srgbClr val="000000"/>
              </a:buClr>
              <a:buSzPct val="100000"/>
              <a:buFontTx/>
              <a:buChar char="-"/>
              <a:defRPr/>
            </a:pPr>
            <a:r>
              <a:rPr lang="fr-FR" altLang="fr-FR" sz="2177" b="1" dirty="0">
                <a:solidFill>
                  <a:schemeClr val="accent1">
                    <a:lumMod val="75000"/>
                  </a:schemeClr>
                </a:solidFill>
                <a:latin typeface="Calibri" panose="020F0502020204030204" pitchFamily="34" charset="0"/>
                <a:ea typeface="Microsoft YaHei" charset="-122"/>
                <a:cs typeface="Calibri" panose="020F0502020204030204" pitchFamily="34" charset="0"/>
              </a:rPr>
              <a:t>Maison du Parc (2008) : 225 000 € durée 15 ans taux 5.3% annuité 21 562 € capital restant dû 39 923,10€</a:t>
            </a:r>
          </a:p>
          <a:p>
            <a:pPr eaLnBrk="1">
              <a:lnSpc>
                <a:spcPct val="81000"/>
              </a:lnSpc>
              <a:buClr>
                <a:srgbClr val="000000"/>
              </a:buClr>
              <a:buSzPct val="100000"/>
              <a:defRPr/>
            </a:pPr>
            <a:endParaRPr lang="fr-FR" altLang="fr-FR" sz="2177" b="1" dirty="0">
              <a:solidFill>
                <a:schemeClr val="accent1">
                  <a:lumMod val="75000"/>
                </a:schemeClr>
              </a:solidFill>
              <a:latin typeface="Calibri" panose="020F0502020204030204" pitchFamily="34" charset="0"/>
              <a:ea typeface="Microsoft YaHei" charset="-122"/>
              <a:cs typeface="Calibri" panose="020F0502020204030204" pitchFamily="34" charset="0"/>
            </a:endParaRPr>
          </a:p>
          <a:p>
            <a:pPr eaLnBrk="1">
              <a:lnSpc>
                <a:spcPct val="81000"/>
              </a:lnSpc>
              <a:buClr>
                <a:srgbClr val="000000"/>
              </a:buClr>
              <a:buSzPct val="100000"/>
              <a:buFontTx/>
              <a:buChar char="-"/>
              <a:defRPr/>
            </a:pPr>
            <a:r>
              <a:rPr lang="fr-FR" altLang="fr-FR" sz="2177" b="1" dirty="0">
                <a:solidFill>
                  <a:schemeClr val="accent1">
                    <a:lumMod val="75000"/>
                  </a:schemeClr>
                </a:solidFill>
                <a:latin typeface="Calibri" panose="020F0502020204030204" pitchFamily="34" charset="0"/>
                <a:ea typeface="Microsoft YaHei" charset="-122"/>
                <a:cs typeface="Calibri" panose="020F0502020204030204" pitchFamily="34" charset="0"/>
              </a:rPr>
              <a:t> Programme d’actions: 250 000 € durée 10 ans taux 0.70% annuité 25 907 € capital restant dû 133 428,55 € </a:t>
            </a:r>
          </a:p>
          <a:p>
            <a:pPr eaLnBrk="1">
              <a:lnSpc>
                <a:spcPct val="81000"/>
              </a:lnSpc>
              <a:buClr>
                <a:srgbClr val="000000"/>
              </a:buClr>
              <a:buSzPct val="100000"/>
              <a:buFont typeface="Times New Roman" panose="02020603050405020304" pitchFamily="18" charset="0"/>
              <a:buNone/>
              <a:defRPr/>
            </a:pPr>
            <a:endParaRPr lang="fr-FR" altLang="fr-FR" sz="2177" b="1" dirty="0">
              <a:solidFill>
                <a:schemeClr val="accent1">
                  <a:lumMod val="75000"/>
                </a:schemeClr>
              </a:solidFill>
              <a:latin typeface="Calibri" panose="020F0502020204030204" pitchFamily="34" charset="0"/>
              <a:ea typeface="Microsoft YaHei" charset="-122"/>
              <a:cs typeface="Calibri" panose="020F0502020204030204" pitchFamily="34" charset="0"/>
            </a:endParaRPr>
          </a:p>
          <a:p>
            <a:pPr eaLnBrk="1">
              <a:lnSpc>
                <a:spcPct val="81000"/>
              </a:lnSpc>
              <a:buClr>
                <a:srgbClr val="000000"/>
              </a:buClr>
              <a:buSzPct val="100000"/>
              <a:buFont typeface="Times New Roman" panose="02020603050405020304" pitchFamily="18" charset="0"/>
              <a:buNone/>
              <a:defRPr/>
            </a:pPr>
            <a:endParaRPr lang="fr-FR" altLang="fr-FR" sz="2177" b="1" dirty="0">
              <a:solidFill>
                <a:schemeClr val="accent1">
                  <a:lumMod val="75000"/>
                </a:schemeClr>
              </a:solidFill>
              <a:latin typeface="Helvetica LT Std Cond" pitchFamily="32" charset="0"/>
              <a:ea typeface="Microsoft YaHei" charset="-122"/>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AutoShape 287">
            <a:extLst>
              <a:ext uri="{FF2B5EF4-FFF2-40B4-BE49-F238E27FC236}">
                <a16:creationId xmlns:a16="http://schemas.microsoft.com/office/drawing/2014/main" id="{EAA10928-9DF0-4882-9BA7-3FAD27525B9D}"/>
              </a:ext>
            </a:extLst>
          </p:cNvPr>
          <p:cNvSpPr>
            <a:spLocks noChangeArrowheads="1"/>
          </p:cNvSpPr>
          <p:nvPr/>
        </p:nvSpPr>
        <p:spPr bwMode="auto">
          <a:xfrm>
            <a:off x="171361" y="4739401"/>
            <a:ext cx="8556480" cy="587520"/>
          </a:xfrm>
          <a:prstGeom prst="roundRect">
            <a:avLst>
              <a:gd name="adj" fmla="val 16667"/>
            </a:avLst>
          </a:prstGeom>
          <a:solidFill>
            <a:srgbClr val="6DE3FF"/>
          </a:solidFill>
          <a:ln w="9525">
            <a:solidFill>
              <a:srgbClr val="00B0F0"/>
            </a:solidFill>
            <a:round/>
            <a:headEnd/>
            <a:tailEnd/>
          </a:ln>
        </p:spPr>
        <p:txBody>
          <a:bodyPr wrap="none" lIns="91419" tIns="45710" rIns="91419" bIns="45710" anchor="ctr"/>
          <a:lstStyle/>
          <a:p>
            <a:pPr eaLnBrk="1">
              <a:lnSpc>
                <a:spcPct val="81000"/>
              </a:lnSpc>
              <a:buClr>
                <a:srgbClr val="000000"/>
              </a:buClr>
              <a:buSzPct val="100000"/>
              <a:buFont typeface="Times New Roman" panose="02020603050405020304" pitchFamily="18" charset="0"/>
              <a:buNone/>
            </a:pPr>
            <a:endParaRPr lang="fr-FR" altLang="fr-FR" sz="1633">
              <a:latin typeface="Calibri" panose="020F0502020204030204" pitchFamily="34" charset="0"/>
            </a:endParaRPr>
          </a:p>
        </p:txBody>
      </p:sp>
      <p:sp>
        <p:nvSpPr>
          <p:cNvPr id="32772" name="AutoShape 287">
            <a:extLst>
              <a:ext uri="{FF2B5EF4-FFF2-40B4-BE49-F238E27FC236}">
                <a16:creationId xmlns:a16="http://schemas.microsoft.com/office/drawing/2014/main" id="{D9BD36FE-8204-4564-8B1D-4B15EB098A46}"/>
              </a:ext>
            </a:extLst>
          </p:cNvPr>
          <p:cNvSpPr>
            <a:spLocks noChangeArrowheads="1"/>
          </p:cNvSpPr>
          <p:nvPr/>
        </p:nvSpPr>
        <p:spPr bwMode="auto">
          <a:xfrm>
            <a:off x="1959841" y="5391721"/>
            <a:ext cx="6780960" cy="534240"/>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19" tIns="45710" rIns="91419" bIns="45710" anchor="ctr"/>
          <a:lstStyle/>
          <a:p>
            <a:pPr eaLnBrk="1">
              <a:lnSpc>
                <a:spcPct val="81000"/>
              </a:lnSpc>
              <a:buClr>
                <a:srgbClr val="000000"/>
              </a:buClr>
              <a:buSzPct val="100000"/>
              <a:buFont typeface="Times New Roman" panose="02020603050405020304" pitchFamily="18" charset="0"/>
              <a:buNone/>
            </a:pPr>
            <a:endParaRPr lang="fr-FR" altLang="fr-FR" sz="1633">
              <a:latin typeface="Calibri" panose="020F0502020204030204" pitchFamily="34" charset="0"/>
            </a:endParaRPr>
          </a:p>
        </p:txBody>
      </p:sp>
      <p:sp>
        <p:nvSpPr>
          <p:cNvPr id="7171" name="AutoShape 189">
            <a:extLst>
              <a:ext uri="{FF2B5EF4-FFF2-40B4-BE49-F238E27FC236}">
                <a16:creationId xmlns:a16="http://schemas.microsoft.com/office/drawing/2014/main" id="{E4E35A02-B4DF-4F5B-B925-FB1FB68204BA}"/>
              </a:ext>
            </a:extLst>
          </p:cNvPr>
          <p:cNvSpPr>
            <a:spLocks noChangeArrowheads="1"/>
          </p:cNvSpPr>
          <p:nvPr/>
        </p:nvSpPr>
        <p:spPr bwMode="auto">
          <a:xfrm>
            <a:off x="138241" y="1865161"/>
            <a:ext cx="8614080" cy="1437120"/>
          </a:xfrm>
          <a:prstGeom prst="roundRect">
            <a:avLst>
              <a:gd name="adj" fmla="val 16667"/>
            </a:avLst>
          </a:prstGeom>
          <a:solidFill>
            <a:srgbClr val="79D1AB"/>
          </a:solidFill>
          <a:ln w="9525">
            <a:noFill/>
            <a:round/>
            <a:headEnd/>
            <a:tailEnd/>
          </a:ln>
        </p:spPr>
        <p:txBody>
          <a:bodyPr wrap="none" lIns="91419" tIns="45710" rIns="91419" bIns="45710" anchor="ctr"/>
          <a:lstStyle/>
          <a:p>
            <a:pPr>
              <a:lnSpc>
                <a:spcPct val="81000"/>
              </a:lnSpc>
              <a:buClr>
                <a:srgbClr val="000000"/>
              </a:buClr>
              <a:buSzPct val="100000"/>
              <a:defRPr/>
            </a:pPr>
            <a:endParaRPr lang="fr-FR" sz="1633" dirty="0"/>
          </a:p>
        </p:txBody>
      </p:sp>
      <p:sp>
        <p:nvSpPr>
          <p:cNvPr id="32774" name="AutoShape 187">
            <a:extLst>
              <a:ext uri="{FF2B5EF4-FFF2-40B4-BE49-F238E27FC236}">
                <a16:creationId xmlns:a16="http://schemas.microsoft.com/office/drawing/2014/main" id="{9156EB4C-DB43-4DA8-A57D-7471B0406643}"/>
              </a:ext>
            </a:extLst>
          </p:cNvPr>
          <p:cNvSpPr>
            <a:spLocks noChangeArrowheads="1"/>
          </p:cNvSpPr>
          <p:nvPr/>
        </p:nvSpPr>
        <p:spPr bwMode="auto">
          <a:xfrm>
            <a:off x="171361" y="3367080"/>
            <a:ext cx="8556480" cy="1284480"/>
          </a:xfrm>
          <a:prstGeom prst="roundRect">
            <a:avLst>
              <a:gd name="adj" fmla="val 16667"/>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19" tIns="45710" rIns="91419" bIns="45710" anchor="ctr"/>
          <a:lstStyle/>
          <a:p>
            <a:pPr eaLnBrk="1">
              <a:lnSpc>
                <a:spcPct val="81000"/>
              </a:lnSpc>
              <a:buClr>
                <a:srgbClr val="000000"/>
              </a:buClr>
              <a:buSzPct val="100000"/>
              <a:buFont typeface="Times New Roman" panose="02020603050405020304" pitchFamily="18" charset="0"/>
              <a:buNone/>
            </a:pPr>
            <a:endParaRPr lang="fr-FR" altLang="fr-FR" sz="1633">
              <a:latin typeface="Calibri" panose="020F0502020204030204" pitchFamily="34" charset="0"/>
            </a:endParaRPr>
          </a:p>
        </p:txBody>
      </p:sp>
      <p:sp>
        <p:nvSpPr>
          <p:cNvPr id="32775" name="Rectangle 3">
            <a:extLst>
              <a:ext uri="{FF2B5EF4-FFF2-40B4-BE49-F238E27FC236}">
                <a16:creationId xmlns:a16="http://schemas.microsoft.com/office/drawing/2014/main" id="{DF70E340-D5FC-43B9-91CA-6F41253F081B}"/>
              </a:ext>
            </a:extLst>
          </p:cNvPr>
          <p:cNvSpPr>
            <a:spLocks noGrp="1" noChangeArrowheads="1"/>
          </p:cNvSpPr>
          <p:nvPr>
            <p:ph idx="1"/>
          </p:nvPr>
        </p:nvSpPr>
        <p:spPr>
          <a:xfrm>
            <a:off x="718561" y="1012681"/>
            <a:ext cx="7771680" cy="4584960"/>
          </a:xfrm>
        </p:spPr>
        <p:txBody>
          <a:bodyPr/>
          <a:lstStyle/>
          <a:p>
            <a:pPr eaLnBrk="1" hangingPunct="1"/>
            <a:r>
              <a:rPr lang="fr-FR" altLang="fr-FR" sz="2812">
                <a:solidFill>
                  <a:srgbClr val="666699"/>
                </a:solidFill>
                <a:latin typeface="HelveticaNeueLT Std Cn" pitchFamily="34" charset="0"/>
              </a:rPr>
              <a:t>Vue d’ensemble</a:t>
            </a:r>
          </a:p>
          <a:p>
            <a:pPr eaLnBrk="1" hangingPunct="1"/>
            <a:endParaRPr lang="fr-FR" altLang="fr-FR" sz="2812">
              <a:solidFill>
                <a:srgbClr val="666699"/>
              </a:solidFill>
              <a:latin typeface="HelveticaNeueLT Std Cn" pitchFamily="34" charset="0"/>
            </a:endParaRPr>
          </a:p>
          <a:p>
            <a:pPr eaLnBrk="1" hangingPunct="1">
              <a:buFontTx/>
              <a:buNone/>
            </a:pPr>
            <a:endParaRPr lang="fr-FR" altLang="fr-FR" sz="2812">
              <a:solidFill>
                <a:srgbClr val="666699"/>
              </a:solidFill>
              <a:latin typeface="HelveticaNeueLT Std Cn" pitchFamily="34" charset="0"/>
            </a:endParaRPr>
          </a:p>
        </p:txBody>
      </p:sp>
      <p:graphicFrame>
        <p:nvGraphicFramePr>
          <p:cNvPr id="2403" name="Group 355">
            <a:extLst>
              <a:ext uri="{FF2B5EF4-FFF2-40B4-BE49-F238E27FC236}">
                <a16:creationId xmlns:a16="http://schemas.microsoft.com/office/drawing/2014/main" id="{AAC11A57-7534-44C5-A6CA-7EB83F100D22}"/>
              </a:ext>
            </a:extLst>
          </p:cNvPr>
          <p:cNvGraphicFramePr>
            <a:graphicFrameLocks noGrp="1"/>
          </p:cNvGraphicFramePr>
          <p:nvPr>
            <p:extLst>
              <p:ext uri="{D42A27DB-BD31-4B8C-83A1-F6EECF244321}">
                <p14:modId xmlns:p14="http://schemas.microsoft.com/office/powerpoint/2010/main" val="1268898384"/>
              </p:ext>
            </p:extLst>
          </p:nvPr>
        </p:nvGraphicFramePr>
        <p:xfrm>
          <a:off x="685443" y="1463403"/>
          <a:ext cx="7956983" cy="5004001"/>
        </p:xfrm>
        <a:graphic>
          <a:graphicData uri="http://schemas.openxmlformats.org/drawingml/2006/table">
            <a:tbl>
              <a:tblPr/>
              <a:tblGrid>
                <a:gridCol w="1811096">
                  <a:extLst>
                    <a:ext uri="{9D8B030D-6E8A-4147-A177-3AD203B41FA5}">
                      <a16:colId xmlns:a16="http://schemas.microsoft.com/office/drawing/2014/main" val="20000"/>
                    </a:ext>
                  </a:extLst>
                </a:gridCol>
                <a:gridCol w="2074096">
                  <a:extLst>
                    <a:ext uri="{9D8B030D-6E8A-4147-A177-3AD203B41FA5}">
                      <a16:colId xmlns:a16="http://schemas.microsoft.com/office/drawing/2014/main" val="20001"/>
                    </a:ext>
                  </a:extLst>
                </a:gridCol>
                <a:gridCol w="1297511">
                  <a:extLst>
                    <a:ext uri="{9D8B030D-6E8A-4147-A177-3AD203B41FA5}">
                      <a16:colId xmlns:a16="http://schemas.microsoft.com/office/drawing/2014/main" val="20002"/>
                    </a:ext>
                  </a:extLst>
                </a:gridCol>
                <a:gridCol w="1309674">
                  <a:extLst>
                    <a:ext uri="{9D8B030D-6E8A-4147-A177-3AD203B41FA5}">
                      <a16:colId xmlns:a16="http://schemas.microsoft.com/office/drawing/2014/main" val="20003"/>
                    </a:ext>
                  </a:extLst>
                </a:gridCol>
                <a:gridCol w="1464606">
                  <a:extLst>
                    <a:ext uri="{9D8B030D-6E8A-4147-A177-3AD203B41FA5}">
                      <a16:colId xmlns:a16="http://schemas.microsoft.com/office/drawing/2014/main" val="20004"/>
                    </a:ext>
                  </a:extLst>
                </a:gridCol>
              </a:tblGrid>
              <a:tr h="451045">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Section</a:t>
                      </a:r>
                    </a:p>
                  </a:txBody>
                  <a:tcPr marL="91442" marR="91442" marT="43064" marB="43064" anchor="ctr" horzOverflow="overflow">
                    <a:lnL cap="flat">
                      <a:noFill/>
                    </a:lnL>
                    <a:lnR>
                      <a:noFill/>
                    </a:lnR>
                    <a:lnT cap="flat">
                      <a:noFill/>
                    </a:lnT>
                    <a:lnB>
                      <a:noFill/>
                    </a:lnB>
                    <a:lnTlToBr>
                      <a:noFill/>
                    </a:lnTlToBr>
                    <a:lnBlToTr>
                      <a:noFill/>
                    </a:lnBlToTr>
                    <a:noFill/>
                  </a:tcPr>
                </a:tc>
                <a:tc hMerge="1">
                  <a:txBody>
                    <a:bodyPr/>
                    <a:lstStyle/>
                    <a:p>
                      <a:endParaRPr lang="fr-FR"/>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Dépenses</a:t>
                      </a:r>
                    </a:p>
                  </a:txBody>
                  <a:tcPr marL="91442" marR="91442" marT="43064" marB="43064" anchor="ctr"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a:ln>
                            <a:noFill/>
                          </a:ln>
                          <a:solidFill>
                            <a:srgbClr val="003366"/>
                          </a:solidFill>
                          <a:effectLst/>
                          <a:latin typeface="HelveticaNeueLT Std Cn" pitchFamily="34" charset="0"/>
                        </a:rPr>
                        <a:t>Recettes</a:t>
                      </a:r>
                    </a:p>
                  </a:txBody>
                  <a:tcPr marL="91442" marR="91442" marT="43064" marB="43064" anchor="ctr"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a:ln>
                            <a:noFill/>
                          </a:ln>
                          <a:solidFill>
                            <a:srgbClr val="003366"/>
                          </a:solidFill>
                          <a:effectLst/>
                          <a:latin typeface="HelveticaNeueLT Std Cn" pitchFamily="34" charset="0"/>
                        </a:rPr>
                        <a:t>Résultat</a:t>
                      </a:r>
                    </a:p>
                  </a:txBody>
                  <a:tcPr marL="91442" marR="91442" marT="43064" marB="43064" anchor="ct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02196">
                <a:tc rowSpan="3">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Fonctionnement</a:t>
                      </a:r>
                    </a:p>
                  </a:txBody>
                  <a:tcPr marL="91442" marR="91442" marT="43064" marB="43064"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Exercice</a:t>
                      </a:r>
                    </a:p>
                  </a:txBody>
                  <a:tcPr marL="91442" marR="91442" marT="43064" marB="43064" anchor="ctr" horzOverflow="overflow">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2 441 964,78</a:t>
                      </a: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a:effectLst/>
                          <a:latin typeface="Arial" panose="020B0604020202020204" pitchFamily="34" charset="0"/>
                        </a:rPr>
                        <a:t>2 469 204,04</a:t>
                      </a: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a:effectLst/>
                          <a:latin typeface="Arial" panose="020B0604020202020204" pitchFamily="34" charset="0"/>
                        </a:rPr>
                        <a:t>27 239,26</a:t>
                      </a:r>
                    </a:p>
                  </a:txBody>
                  <a:tcPr marL="9525" marR="9525" marT="9525" marB="0" anchor="b">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64267">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Résultat reporté</a:t>
                      </a:r>
                    </a:p>
                  </a:txBody>
                  <a:tcPr marL="91442" marR="91442" marT="43064" marB="43064" anchor="ctr" horzOverflow="overflow">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402 902,94</a:t>
                      </a:r>
                    </a:p>
                  </a:txBody>
                  <a:tcPr marL="9525" marR="9525" marT="9525" marB="0" anchor="b">
                    <a:lnL>
                      <a:noFill/>
                    </a:lnL>
                    <a:lnR>
                      <a:noFill/>
                    </a:lnR>
                    <a:lnT>
                      <a:noFill/>
                    </a:lnT>
                    <a:lnB>
                      <a:noFill/>
                    </a:lnB>
                    <a:lnTlToBr>
                      <a:noFill/>
                    </a:lnTlToBr>
                    <a:lnBlToTr>
                      <a:noFill/>
                    </a:lnBlToTr>
                    <a:noFill/>
                  </a:tcPr>
                </a:tc>
                <a:tc>
                  <a:txBody>
                    <a:bodyPr/>
                    <a:lstStyle/>
                    <a:p>
                      <a:pPr algn="l" fontAlgn="b"/>
                      <a:endParaRPr lang="fr-FR" sz="1500" b="0" i="0" u="none" strike="noStrike">
                        <a:effectLst/>
                        <a:latin typeface="Arial" panose="020B0604020202020204" pitchFamily="34" charset="0"/>
                      </a:endParaRP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a:effectLst/>
                          <a:latin typeface="Arial" panose="020B0604020202020204" pitchFamily="34" charset="0"/>
                        </a:rPr>
                        <a:t>-402 902,94</a:t>
                      </a:r>
                    </a:p>
                  </a:txBody>
                  <a:tcPr marL="9525" marR="9525" marT="9525" marB="0" anchor="b">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550469">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Total</a:t>
                      </a:r>
                    </a:p>
                  </a:txBody>
                  <a:tcPr marL="91442" marR="91442" marT="43064" marB="43064" anchor="ctr" horzOverflow="overflow">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2 844 867,72</a:t>
                      </a: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a:effectLst/>
                          <a:latin typeface="Arial" panose="020B0604020202020204" pitchFamily="34" charset="0"/>
                        </a:rPr>
                        <a:t>2 469 204,04</a:t>
                      </a: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-375 663,68</a:t>
                      </a:r>
                    </a:p>
                  </a:txBody>
                  <a:tcPr marL="9525" marR="9525" marT="9525" marB="0" anchor="b">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508503">
                <a:tc rowSpan="3">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Investissement</a:t>
                      </a:r>
                    </a:p>
                  </a:txBody>
                  <a:tcPr marL="91442" marR="91442" marT="43064" marB="43064"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Exercice </a:t>
                      </a:r>
                    </a:p>
                  </a:txBody>
                  <a:tcPr marL="91442" marR="91442" marT="43064" marB="43064" anchor="ctr" horzOverflow="overflow">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530 604,35</a:t>
                      </a: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668 708,12</a:t>
                      </a: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138 103,77</a:t>
                      </a:r>
                    </a:p>
                  </a:txBody>
                  <a:tcPr marL="9525" marR="9525" marT="9525" marB="0" anchor="b">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81375">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Résultat reporté</a:t>
                      </a:r>
                    </a:p>
                  </a:txBody>
                  <a:tcPr marL="91442" marR="91442" marT="43064" marB="43064" anchor="ctr" horzOverflow="overflow">
                    <a:lnL>
                      <a:noFill/>
                    </a:lnL>
                    <a:lnR>
                      <a:noFill/>
                    </a:lnR>
                    <a:lnT>
                      <a:noFill/>
                    </a:lnT>
                    <a:lnB>
                      <a:noFill/>
                    </a:lnB>
                    <a:lnTlToBr>
                      <a:noFill/>
                    </a:lnTlToBr>
                    <a:lnBlToTr>
                      <a:noFill/>
                    </a:lnBlToTr>
                    <a:noFill/>
                  </a:tcPr>
                </a:tc>
                <a:tc>
                  <a:txBody>
                    <a:bodyPr/>
                    <a:lstStyle/>
                    <a:p>
                      <a:pPr algn="l" fontAlgn="b"/>
                      <a:r>
                        <a:rPr lang="fr-FR" sz="1500" b="0" i="0" u="none" strike="noStrike" dirty="0">
                          <a:effectLst/>
                          <a:latin typeface="Arial" panose="020B0604020202020204" pitchFamily="34" charset="0"/>
                        </a:rPr>
                        <a:t> </a:t>
                      </a: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317 078,30</a:t>
                      </a: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317 078,30</a:t>
                      </a:r>
                    </a:p>
                  </a:txBody>
                  <a:tcPr marL="9525" marR="9525" marT="9525" marB="0" anchor="b">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44937">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Total</a:t>
                      </a:r>
                    </a:p>
                  </a:txBody>
                  <a:tcPr marL="91442" marR="91442" marT="43064" marB="43064" anchor="ctr" horzOverflow="overflow">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530 604,35</a:t>
                      </a: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985 786,42</a:t>
                      </a:r>
                    </a:p>
                  </a:txBody>
                  <a:tcPr marL="9525" marR="9525" marT="9525" marB="0" anchor="b">
                    <a:lnL>
                      <a:noFill/>
                    </a:lnL>
                    <a:lnR>
                      <a:noFill/>
                    </a:lnR>
                    <a:lnT>
                      <a:noFill/>
                    </a:lnT>
                    <a:lnB>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455 182,07</a:t>
                      </a:r>
                    </a:p>
                  </a:txBody>
                  <a:tcPr marL="9525" marR="9525" marT="9525" marB="0" anchor="b">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70840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700" b="0" i="0" u="none" strike="noStrike" cap="none" normalizeH="0" baseline="0" dirty="0">
                        <a:ln>
                          <a:noFill/>
                        </a:ln>
                        <a:solidFill>
                          <a:srgbClr val="003366"/>
                        </a:solidFill>
                        <a:effectLst/>
                        <a:latin typeface="HelveticaNeueLT Std Cn" pitchFamily="34" charset="0"/>
                      </a:endParaRPr>
                    </a:p>
                  </a:txBody>
                  <a:tcPr marL="91442" marR="91442" marT="43064" marB="43064"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00" b="0" i="0" u="none" strike="noStrike" cap="none" normalizeH="0" baseline="0" dirty="0">
                        <a:ln>
                          <a:noFill/>
                        </a:ln>
                        <a:solidFill>
                          <a:srgbClr val="003366"/>
                        </a:solidFill>
                        <a:effectLst/>
                        <a:latin typeface="HelveticaNeueLT Std Cn"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700" b="0" i="0" u="none" strike="noStrike" cap="none" normalizeH="0" baseline="0" dirty="0">
                          <a:ln>
                            <a:noFill/>
                          </a:ln>
                          <a:solidFill>
                            <a:srgbClr val="003366"/>
                          </a:solidFill>
                          <a:effectLst/>
                          <a:latin typeface="HelveticaNeueLT Std Cn" pitchFamily="34" charset="0"/>
                        </a:rPr>
                        <a:t>Restes à réaliser à reporter en 2022</a:t>
                      </a:r>
                      <a:endParaRPr lang="fr-FR" sz="1600" dirty="0"/>
                    </a:p>
                  </a:txBody>
                  <a:tcPr marL="91442" marR="91442" marT="43064" marB="43064" horzOverflow="overflow">
                    <a:lnL>
                      <a:noFill/>
                    </a:lnL>
                    <a:lnR>
                      <a:noFill/>
                    </a:lnR>
                    <a:lnT>
                      <a:noFill/>
                    </a:lnT>
                    <a:lnB cap="flat">
                      <a:noFill/>
                    </a:lnB>
                    <a:lnTlToBr>
                      <a:noFill/>
                    </a:lnTlToBr>
                    <a:lnBlToTr>
                      <a:noFill/>
                    </a:lnBlToTr>
                    <a:noFill/>
                  </a:tcPr>
                </a:tc>
                <a:tc>
                  <a:txBody>
                    <a:bodyPr/>
                    <a:lstStyle/>
                    <a:p>
                      <a:pPr algn="r" fontAlgn="b"/>
                      <a:endParaRPr lang="fr-FR" sz="3200" b="0" i="0" u="none" strike="noStrike" dirty="0">
                        <a:solidFill>
                          <a:srgbClr val="002060"/>
                        </a:solidFill>
                        <a:effectLst/>
                        <a:latin typeface="Arial" panose="020B0604020202020204" pitchFamily="34" charset="0"/>
                      </a:endParaRPr>
                    </a:p>
                  </a:txBody>
                  <a:tcPr marL="8640" marR="8640" marT="8641" marB="0" anchor="ctr">
                    <a:lnL>
                      <a:noFill/>
                    </a:lnL>
                    <a:lnR>
                      <a:noFill/>
                    </a:lnR>
                    <a:lnT>
                      <a:noFill/>
                    </a:lnT>
                    <a:lnB cap="flat">
                      <a:noFill/>
                    </a:lnB>
                    <a:lnTlToBr>
                      <a:noFill/>
                    </a:lnTlToBr>
                    <a:lnBlToTr>
                      <a:noFill/>
                    </a:lnBlToTr>
                    <a:noFill/>
                  </a:tcPr>
                </a:tc>
                <a:tc>
                  <a:txBody>
                    <a:bodyPr/>
                    <a:lstStyle/>
                    <a:p>
                      <a:pPr algn="r" fontAlgn="b"/>
                      <a:endParaRPr lang="fr-FR" sz="3200" b="0" i="0" u="none" strike="noStrike" dirty="0">
                        <a:solidFill>
                          <a:srgbClr val="002060"/>
                        </a:solidFill>
                        <a:effectLst/>
                        <a:latin typeface="Arial" panose="020B0604020202020204" pitchFamily="34" charset="0"/>
                      </a:endParaRPr>
                    </a:p>
                  </a:txBody>
                  <a:tcPr marL="8640" marR="8640" marT="8641" marB="0" anchor="ctr">
                    <a:lnL>
                      <a:noFill/>
                    </a:lnL>
                    <a:lnR>
                      <a:noFill/>
                    </a:lnR>
                    <a:lnT>
                      <a:noFill/>
                    </a:lnT>
                    <a:lnB cap="flat">
                      <a:noFill/>
                    </a:lnB>
                    <a:lnTlToBr>
                      <a:noFill/>
                    </a:lnTlToBr>
                    <a:lnBlToTr>
                      <a:noFill/>
                    </a:lnBlToTr>
                    <a:noFill/>
                  </a:tcPr>
                </a:tc>
                <a:tc>
                  <a:txBody>
                    <a:bodyPr/>
                    <a:lstStyle/>
                    <a:p>
                      <a:pPr algn="r" fontAlgn="b"/>
                      <a:endParaRPr lang="fr-FR" sz="3200" b="0" i="0" u="none" strike="noStrike" dirty="0">
                        <a:solidFill>
                          <a:srgbClr val="002060"/>
                        </a:solidFill>
                        <a:effectLst/>
                        <a:latin typeface="Arial" panose="020B0604020202020204" pitchFamily="34" charset="0"/>
                      </a:endParaRPr>
                    </a:p>
                  </a:txBody>
                  <a:tcPr marL="8640" marR="8640" marT="8641" marB="0" anchor="ctr">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7"/>
                  </a:ext>
                </a:extLst>
              </a:tr>
              <a:tr h="36426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700" b="0" i="0" u="none" strike="noStrike" cap="none" normalizeH="0" baseline="0" dirty="0">
                        <a:ln>
                          <a:noFill/>
                        </a:ln>
                        <a:solidFill>
                          <a:srgbClr val="003366"/>
                        </a:solidFill>
                        <a:effectLst/>
                        <a:latin typeface="HelveticaNeueLT Std Cn" pitchFamily="34" charset="0"/>
                      </a:endParaRPr>
                    </a:p>
                  </a:txBody>
                  <a:tcPr marL="91442" marR="91442" marT="43064" marB="43064" anchor="ctr" horzOverflow="overflow">
                    <a:lnL cap="flat">
                      <a:noFill/>
                    </a:lnL>
                    <a:lnR>
                      <a:noFill/>
                    </a:lnR>
                    <a:lnT>
                      <a:noFill/>
                    </a:lnT>
                    <a:lnB cap="flat">
                      <a:noFill/>
                    </a:lnB>
                    <a:lnTlToBr>
                      <a:noFill/>
                    </a:lnTlToBr>
                    <a:lnBlToTr>
                      <a:noFill/>
                    </a:lnBlToTr>
                    <a:noFill/>
                  </a:tcPr>
                </a:tc>
                <a:tc rowSpan="3">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FR" sz="1700" b="0" i="0" u="none" strike="noStrike" cap="none" normalizeH="0" baseline="0" dirty="0">
                          <a:ln>
                            <a:noFill/>
                          </a:ln>
                          <a:solidFill>
                            <a:srgbClr val="003366"/>
                          </a:solidFill>
                          <a:effectLst/>
                          <a:latin typeface="HelveticaNeueLT Std Cn" pitchFamily="34" charset="0"/>
                        </a:rPr>
                        <a:t>Total cumulé</a:t>
                      </a:r>
                    </a:p>
                  </a:txBody>
                  <a:tcPr marL="91442" marR="91442" marT="43064" marB="43064" horzOverflow="overflow">
                    <a:lnL>
                      <a:noFill/>
                    </a:lnL>
                    <a:lnR>
                      <a:noFill/>
                    </a:lnR>
                    <a:lnT>
                      <a:noFill/>
                    </a:lnT>
                    <a:lnB cap="flat">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3 375 472,07</a:t>
                      </a:r>
                    </a:p>
                  </a:txBody>
                  <a:tcPr marL="9525" marR="9525" marT="9525" marB="0" anchor="b">
                    <a:lnL>
                      <a:noFill/>
                    </a:lnL>
                    <a:lnR>
                      <a:noFill/>
                    </a:lnR>
                    <a:lnT>
                      <a:noFill/>
                    </a:lnT>
                    <a:lnB cap="flat">
                      <a:noFill/>
                    </a:lnB>
                    <a:lnTlToBr>
                      <a:noFill/>
                    </a:lnTlToBr>
                    <a:lnBlToTr>
                      <a:noFill/>
                    </a:lnBlToTr>
                    <a:noFill/>
                  </a:tcPr>
                </a:tc>
                <a:tc>
                  <a:txBody>
                    <a:bodyPr/>
                    <a:lstStyle/>
                    <a:p>
                      <a:pPr algn="r" fontAlgn="b"/>
                      <a:r>
                        <a:rPr lang="fr-FR" sz="1500" b="0" i="0" u="none" strike="noStrike">
                          <a:effectLst/>
                          <a:latin typeface="Arial" panose="020B0604020202020204" pitchFamily="34" charset="0"/>
                        </a:rPr>
                        <a:t>3 454 990,46</a:t>
                      </a:r>
                    </a:p>
                  </a:txBody>
                  <a:tcPr marL="9525" marR="9525" marT="9525" marB="0" anchor="b">
                    <a:lnL>
                      <a:noFill/>
                    </a:lnL>
                    <a:lnR>
                      <a:noFill/>
                    </a:lnR>
                    <a:lnT>
                      <a:noFill/>
                    </a:lnT>
                    <a:lnB cap="flat">
                      <a:noFill/>
                    </a:lnB>
                    <a:lnTlToBr>
                      <a:noFill/>
                    </a:lnTlToBr>
                    <a:lnBlToTr>
                      <a:noFill/>
                    </a:lnBlToTr>
                    <a:noFill/>
                  </a:tcPr>
                </a:tc>
                <a:tc>
                  <a:txBody>
                    <a:bodyPr/>
                    <a:lstStyle/>
                    <a:p>
                      <a:pPr algn="r" fontAlgn="b"/>
                      <a:r>
                        <a:rPr lang="fr-FR" sz="1500" b="0" i="0" u="none" strike="noStrike" dirty="0">
                          <a:effectLst/>
                          <a:latin typeface="Arial" panose="020B0604020202020204" pitchFamily="34" charset="0"/>
                        </a:rPr>
                        <a:t>79 518,39</a:t>
                      </a:r>
                    </a:p>
                  </a:txBody>
                  <a:tcPr marL="9525" marR="9525" marT="9525" marB="0" anchor="b">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8"/>
                  </a:ext>
                </a:extLst>
              </a:tr>
              <a:tr h="36426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700" b="0" i="0" u="none" strike="noStrike" cap="none" normalizeH="0" baseline="0" dirty="0">
                        <a:ln>
                          <a:noFill/>
                        </a:ln>
                        <a:solidFill>
                          <a:srgbClr val="003366"/>
                        </a:solidFill>
                        <a:effectLst/>
                        <a:latin typeface="HelveticaNeueLT Std Cn" pitchFamily="34" charset="0"/>
                      </a:endParaRPr>
                    </a:p>
                  </a:txBody>
                  <a:tcPr marL="91442" marR="91442" marT="43064" marB="43064" anchor="ctr" horzOverflow="overflow">
                    <a:lnL cap="flat">
                      <a:noFill/>
                    </a:lnL>
                    <a:lnR>
                      <a:noFill/>
                    </a:lnR>
                    <a:lnT>
                      <a:noFill/>
                    </a:lnT>
                    <a:lnB cap="flat">
                      <a:noFill/>
                    </a:lnB>
                    <a:lnTlToBr>
                      <a:noFill/>
                    </a:lnTlToBr>
                    <a:lnBlToTr>
                      <a:noFill/>
                    </a:lnBlToTr>
                    <a:noFill/>
                  </a:tcPr>
                </a:tc>
                <a:tc vMerge="1">
                  <a:txBody>
                    <a:bodyPr/>
                    <a:lstStyle/>
                    <a:p>
                      <a:endParaRPr lang="fr-FR"/>
                    </a:p>
                  </a:txBody>
                  <a:tcPr/>
                </a:tc>
                <a:tc>
                  <a:txBody>
                    <a:bodyPr/>
                    <a:lstStyle/>
                    <a:p>
                      <a:pPr algn="r" fontAlgn="b"/>
                      <a:endParaRPr lang="fr-FR" sz="1100" b="0" i="0" u="none" strike="noStrike" dirty="0">
                        <a:ln>
                          <a:solidFill>
                            <a:schemeClr val="accent1"/>
                          </a:solidFill>
                        </a:ln>
                        <a:effectLst/>
                        <a:latin typeface="Arial" panose="020B0604020202020204" pitchFamily="34" charset="0"/>
                      </a:endParaRPr>
                    </a:p>
                  </a:txBody>
                  <a:tcPr marL="9525" marR="9525" marT="9525" marB="0" anchor="b">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r" fontAlgn="b"/>
                      <a:endParaRPr lang="fr-FR" sz="1100" b="0" i="0" u="none" strike="noStrike" dirty="0">
                        <a:ln>
                          <a:solidFill>
                            <a:schemeClr val="accent1"/>
                          </a:solidFill>
                        </a:ln>
                        <a:effectLst/>
                        <a:latin typeface="Arial" panose="020B0604020202020204" pitchFamily="34" charset="0"/>
                      </a:endParaRPr>
                    </a:p>
                  </a:txBody>
                  <a:tcPr marL="9525" marR="9525" marT="9525" marB="0" anchor="b">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r" fontAlgn="b"/>
                      <a:endParaRPr lang="fr-FR" sz="1100" b="0" i="0" u="none" strike="noStrike" dirty="0">
                        <a:ln>
                          <a:solidFill>
                            <a:schemeClr val="accent1"/>
                          </a:solidFill>
                        </a:ln>
                        <a:effectLst/>
                        <a:latin typeface="Arial" panose="020B0604020202020204" pitchFamily="34" charset="0"/>
                      </a:endParaRPr>
                    </a:p>
                  </a:txBody>
                  <a:tcPr marL="9525" marR="9525" marT="9525" marB="0" anchor="b">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6426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700" b="0" i="0" u="none" strike="noStrike" cap="none" normalizeH="0" baseline="0" dirty="0">
                        <a:ln>
                          <a:noFill/>
                        </a:ln>
                        <a:solidFill>
                          <a:srgbClr val="003366"/>
                        </a:solidFill>
                        <a:effectLst/>
                        <a:latin typeface="HelveticaNeueLT Std Cn" pitchFamily="34" charset="0"/>
                      </a:endParaRPr>
                    </a:p>
                  </a:txBody>
                  <a:tcPr marL="91442" marR="91442" marT="43064" marB="43064" anchor="ctr" horzOverflow="overflow">
                    <a:lnL cap="flat">
                      <a:noFill/>
                    </a:lnL>
                    <a:lnR>
                      <a:noFill/>
                    </a:lnR>
                    <a:lnT>
                      <a:noFill/>
                    </a:lnT>
                    <a:lnB cap="flat">
                      <a:noFill/>
                    </a:lnB>
                    <a:lnTlToBr>
                      <a:noFill/>
                    </a:lnTlToBr>
                    <a:lnBlToTr>
                      <a:noFill/>
                    </a:lnBlToTr>
                    <a:noFill/>
                  </a:tcPr>
                </a:tc>
                <a:tc vMerge="1">
                  <a:txBody>
                    <a:bodyPr/>
                    <a:lstStyle/>
                    <a:p>
                      <a:endParaRPr lang="fr-FR"/>
                    </a:p>
                  </a:txBody>
                  <a:tcPr/>
                </a:tc>
                <a:tc>
                  <a:txBody>
                    <a:bodyPr/>
                    <a:lstStyle/>
                    <a:p>
                      <a:pPr algn="r" fontAlgn="b"/>
                      <a:endParaRPr lang="fr-FR" sz="1100" b="0" i="0" u="none" strike="noStrike">
                        <a:ln>
                          <a:solidFill>
                            <a:schemeClr val="accent1"/>
                          </a:solidFill>
                        </a:ln>
                        <a:effectLst/>
                        <a:latin typeface="Arial" panose="020B0604020202020204" pitchFamily="34" charset="0"/>
                      </a:endParaRPr>
                    </a:p>
                  </a:txBody>
                  <a:tcPr marL="9525" marR="9525" marT="9525" marB="0" anchor="b">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r" fontAlgn="b"/>
                      <a:endParaRPr lang="fr-FR" sz="1100" b="0" i="0" u="none" strike="noStrike" dirty="0">
                        <a:ln>
                          <a:solidFill>
                            <a:schemeClr val="accent1"/>
                          </a:solidFill>
                        </a:ln>
                        <a:effectLst/>
                        <a:latin typeface="Arial" panose="020B0604020202020204" pitchFamily="34" charset="0"/>
                      </a:endParaRPr>
                    </a:p>
                  </a:txBody>
                  <a:tcPr marL="9525" marR="9525" marT="9525" marB="0" anchor="b">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r" fontAlgn="b"/>
                      <a:endParaRPr lang="fr-FR" sz="1100" b="0" i="0" u="none" strike="noStrike" dirty="0">
                        <a:ln>
                          <a:solidFill>
                            <a:schemeClr val="accent1"/>
                          </a:solidFill>
                        </a:ln>
                        <a:effectLst/>
                        <a:latin typeface="Arial" panose="020B0604020202020204" pitchFamily="34" charset="0"/>
                      </a:endParaRPr>
                    </a:p>
                  </a:txBody>
                  <a:tcPr marL="9525" marR="9525" marT="9525" marB="0" anchor="b">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bl>
          </a:graphicData>
        </a:graphic>
      </p:graphicFrame>
      <p:sp>
        <p:nvSpPr>
          <p:cNvPr id="32819" name="Text Box 91">
            <a:extLst>
              <a:ext uri="{FF2B5EF4-FFF2-40B4-BE49-F238E27FC236}">
                <a16:creationId xmlns:a16="http://schemas.microsoft.com/office/drawing/2014/main" id="{D7813A2F-44E6-49EE-B5FB-D0CAE98C845C}"/>
              </a:ext>
            </a:extLst>
          </p:cNvPr>
          <p:cNvSpPr txBox="1">
            <a:spLocks noChangeArrowheads="1"/>
          </p:cNvSpPr>
          <p:nvPr/>
        </p:nvSpPr>
        <p:spPr bwMode="auto">
          <a:xfrm>
            <a:off x="3323521" y="5681161"/>
            <a:ext cx="184688" cy="295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10" rIns="91419" bIns="45710">
            <a:spAutoFit/>
          </a:bodyPr>
          <a:lstStyle/>
          <a:p>
            <a:pPr eaLnBrk="1">
              <a:lnSpc>
                <a:spcPct val="81000"/>
              </a:lnSpc>
              <a:buClr>
                <a:srgbClr val="000000"/>
              </a:buClr>
              <a:buSzPct val="100000"/>
              <a:buFont typeface="Times New Roman" panose="02020603050405020304" pitchFamily="18" charset="0"/>
              <a:buNone/>
            </a:pPr>
            <a:endParaRPr lang="fr-FR" altLang="fr-FR" sz="1633">
              <a:latin typeface="Calibri" panose="020F0502020204030204" pitchFamily="34" charset="0"/>
            </a:endParaRPr>
          </a:p>
        </p:txBody>
      </p:sp>
      <p:sp>
        <p:nvSpPr>
          <p:cNvPr id="10" name="Rectangle 2">
            <a:extLst>
              <a:ext uri="{FF2B5EF4-FFF2-40B4-BE49-F238E27FC236}">
                <a16:creationId xmlns:a16="http://schemas.microsoft.com/office/drawing/2014/main" id="{A5F1D4F1-15AE-46C4-A74C-34ECF7E44D4A}"/>
              </a:ext>
            </a:extLst>
          </p:cNvPr>
          <p:cNvSpPr txBox="1">
            <a:spLocks noChangeArrowheads="1"/>
          </p:cNvSpPr>
          <p:nvPr/>
        </p:nvSpPr>
        <p:spPr bwMode="auto">
          <a:xfrm>
            <a:off x="685441" y="142921"/>
            <a:ext cx="8101440" cy="1143360"/>
          </a:xfrm>
          <a:prstGeom prst="rect">
            <a:avLst/>
          </a:prstGeom>
          <a:noFill/>
          <a:ln w="9525">
            <a:noFill/>
            <a:miter lim="800000"/>
            <a:headEnd/>
            <a:tailEnd/>
          </a:ln>
        </p:spPr>
        <p:txBody>
          <a:bodyPr lIns="91419" tIns="45710" rIns="91419" bIns="45710" anchor="ctr"/>
          <a:lstStyle/>
          <a:p>
            <a:pPr>
              <a:lnSpc>
                <a:spcPct val="81000"/>
              </a:lnSpc>
              <a:buClr>
                <a:srgbClr val="000000"/>
              </a:buClr>
              <a:buSzPct val="100000"/>
              <a:defRPr/>
            </a:pPr>
            <a:r>
              <a:rPr lang="fr-FR" sz="3175" kern="0" dirty="0">
                <a:solidFill>
                  <a:srgbClr val="000066"/>
                </a:solidFill>
                <a:latin typeface="HelveticaNeueLT Std Cn" pitchFamily="34" charset="0"/>
                <a:ea typeface="+mj-ea"/>
                <a:cs typeface="+mj-cs"/>
              </a:rPr>
              <a:t>Vote du compte administratif 2021</a:t>
            </a:r>
          </a:p>
        </p:txBody>
      </p:sp>
    </p:spTree>
    <p:extLst>
      <p:ext uri="{BB962C8B-B14F-4D97-AF65-F5344CB8AC3E}">
        <p14:creationId xmlns:p14="http://schemas.microsoft.com/office/powerpoint/2010/main" val="19537323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5">
            <a:extLst>
              <a:ext uri="{FF2B5EF4-FFF2-40B4-BE49-F238E27FC236}">
                <a16:creationId xmlns:a16="http://schemas.microsoft.com/office/drawing/2014/main" id="{BC3651A6-E948-4523-84EB-A08DCB961FDD}"/>
              </a:ext>
            </a:extLst>
          </p:cNvPr>
          <p:cNvSpPr>
            <a:spLocks noGrp="1" noChangeArrowheads="1"/>
          </p:cNvSpPr>
          <p:nvPr>
            <p:ph type="title"/>
          </p:nvPr>
        </p:nvSpPr>
        <p:spPr>
          <a:xfrm>
            <a:off x="467544" y="3212976"/>
            <a:ext cx="5686759" cy="1143360"/>
          </a:xfrm>
        </p:spPr>
        <p:txBody>
          <a:bodyPr/>
          <a:lstStyle/>
          <a:p>
            <a:pPr eaLnBrk="1" hangingPunct="1"/>
            <a:r>
              <a:rPr lang="fr-FR" altLang="fr-FR" sz="3175" dirty="0">
                <a:solidFill>
                  <a:srgbClr val="000066"/>
                </a:solidFill>
                <a:latin typeface="HelveticaNeueLT Std Cn" pitchFamily="34" charset="0"/>
              </a:rPr>
              <a:t>VOTE DES COMPTES DE GESTION 2021</a:t>
            </a:r>
            <a:br>
              <a:rPr lang="fr-FR" altLang="fr-FR" sz="3175" dirty="0">
                <a:solidFill>
                  <a:srgbClr val="000066"/>
                </a:solidFill>
                <a:latin typeface="HelveticaNeueLT Std Cn" pitchFamily="34" charset="0"/>
              </a:rPr>
            </a:br>
            <a:br>
              <a:rPr lang="fr-FR" altLang="fr-FR" sz="3175" dirty="0">
                <a:solidFill>
                  <a:srgbClr val="000066"/>
                </a:solidFill>
                <a:latin typeface="HelveticaNeueLT Std Cn" pitchFamily="34" charset="0"/>
              </a:rPr>
            </a:br>
            <a:r>
              <a:rPr lang="fr-FR" altLang="fr-FR" sz="3175" dirty="0">
                <a:solidFill>
                  <a:srgbClr val="666699"/>
                </a:solidFill>
                <a:latin typeface="HelveticaNeueLT Std Cn" pitchFamily="34" charset="0"/>
              </a:rPr>
              <a:t>PARC DES MONTS D’ARDECHE</a:t>
            </a:r>
            <a:br>
              <a:rPr lang="fr-FR" altLang="fr-FR" sz="3175" dirty="0">
                <a:solidFill>
                  <a:srgbClr val="666699"/>
                </a:solidFill>
                <a:latin typeface="HelveticaNeueLT Std Cn" pitchFamily="34" charset="0"/>
              </a:rPr>
            </a:br>
            <a:r>
              <a:rPr lang="fr-FR" altLang="fr-FR" sz="3175" dirty="0">
                <a:solidFill>
                  <a:srgbClr val="666699"/>
                </a:solidFill>
                <a:latin typeface="HelveticaNeueLT Std Cn" pitchFamily="34" charset="0"/>
              </a:rPr>
              <a:t>	</a:t>
            </a:r>
            <a:br>
              <a:rPr lang="fr-FR" altLang="fr-FR" sz="3175" dirty="0">
                <a:solidFill>
                  <a:srgbClr val="666699"/>
                </a:solidFill>
                <a:latin typeface="HelveticaNeueLT Std Cn" pitchFamily="34" charset="0"/>
              </a:rPr>
            </a:br>
            <a:r>
              <a:rPr lang="fr-FR" altLang="fr-FR" sz="3175" dirty="0">
                <a:solidFill>
                  <a:srgbClr val="666699"/>
                </a:solidFill>
                <a:latin typeface="HelveticaNeueLT Std Cn" pitchFamily="34" charset="0"/>
              </a:rPr>
              <a:t>	</a:t>
            </a:r>
          </a:p>
        </p:txBody>
      </p:sp>
      <p:pic>
        <p:nvPicPr>
          <p:cNvPr id="3" name="Image 2" descr="GERBIER_CréditN.Lelièvre (1).jpg"/>
          <p:cNvPicPr>
            <a:picLocks noChangeAspect="1"/>
          </p:cNvPicPr>
          <p:nvPr/>
        </p:nvPicPr>
        <p:blipFill>
          <a:blip r:embed="rId3" cstate="email">
            <a:duotone>
              <a:schemeClr val="bg2">
                <a:shade val="45000"/>
                <a:satMod val="135000"/>
              </a:schemeClr>
              <a:prstClr val="white"/>
            </a:duotone>
          </a:blip>
          <a:srcRect/>
          <a:stretch>
            <a:fillRect/>
          </a:stretch>
        </p:blipFill>
        <p:spPr>
          <a:xfrm>
            <a:off x="6228184" y="-171400"/>
            <a:ext cx="5157391" cy="7585520"/>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68BC2126-7D28-4E3F-9B66-BE5A44BE8869}"/>
              </a:ext>
            </a:extLst>
          </p:cNvPr>
          <p:cNvSpPr>
            <a:spLocks noGrp="1" noChangeArrowheads="1"/>
          </p:cNvSpPr>
          <p:nvPr>
            <p:ph type="title"/>
          </p:nvPr>
        </p:nvSpPr>
        <p:spPr>
          <a:xfrm>
            <a:off x="685441" y="2972521"/>
            <a:ext cx="7773120" cy="1141920"/>
          </a:xfrm>
        </p:spPr>
        <p:txBody>
          <a:bodyPr/>
          <a:lstStyle/>
          <a:p>
            <a:pPr eaLnBrk="1" hangingPunct="1"/>
            <a:r>
              <a:rPr lang="fr-FR" altLang="fr-FR" sz="3628" dirty="0">
                <a:solidFill>
                  <a:srgbClr val="000066"/>
                </a:solidFill>
                <a:latin typeface="HelveticaNeueLT Std Cn" pitchFamily="34" charset="0"/>
              </a:rPr>
              <a:t>VOTE DE L’AFFECTATION DU RESULTAT</a:t>
            </a:r>
            <a:br>
              <a:rPr lang="fr-FR" altLang="fr-FR" sz="3628" dirty="0">
                <a:solidFill>
                  <a:srgbClr val="000066"/>
                </a:solidFill>
                <a:latin typeface="HelveticaNeueLT Std Cn" pitchFamily="34" charset="0"/>
              </a:rPr>
            </a:br>
            <a:r>
              <a:rPr lang="fr-FR" altLang="fr-FR" sz="3628" dirty="0">
                <a:solidFill>
                  <a:srgbClr val="000066"/>
                </a:solidFill>
                <a:latin typeface="HelveticaNeueLT Std Cn" pitchFamily="34" charset="0"/>
              </a:rPr>
              <a:t>	</a:t>
            </a:r>
            <a:br>
              <a:rPr lang="fr-FR" altLang="fr-FR" sz="3628" dirty="0">
                <a:solidFill>
                  <a:srgbClr val="666699"/>
                </a:solidFill>
                <a:latin typeface="HelveticaNeueLT Std Cn" pitchFamily="34" charset="0"/>
              </a:rPr>
            </a:br>
            <a:r>
              <a:rPr lang="fr-FR" altLang="fr-FR" sz="3628" dirty="0">
                <a:solidFill>
                  <a:srgbClr val="666699"/>
                </a:solidFill>
                <a:latin typeface="HelveticaNeueLT Std Cn" pitchFamily="34" charset="0"/>
              </a:rPr>
              <a:t>	</a:t>
            </a:r>
            <a:br>
              <a:rPr lang="fr-FR" altLang="fr-FR" sz="3628" dirty="0">
                <a:solidFill>
                  <a:srgbClr val="666699"/>
                </a:solidFill>
                <a:latin typeface="HelveticaNeueLT Std Cn" pitchFamily="34" charset="0"/>
              </a:rPr>
            </a:br>
            <a:br>
              <a:rPr lang="fr-FR" altLang="fr-FR" sz="3628" dirty="0">
                <a:solidFill>
                  <a:srgbClr val="666699"/>
                </a:solidFill>
                <a:latin typeface="HelveticaNeueLT Std Cn" pitchFamily="34" charset="0"/>
              </a:rPr>
            </a:br>
            <a:br>
              <a:rPr lang="fr-FR" altLang="fr-FR" sz="3628" dirty="0">
                <a:solidFill>
                  <a:srgbClr val="666699"/>
                </a:solidFill>
                <a:latin typeface="HelveticaNeueLT Std Cn" pitchFamily="34" charset="0"/>
              </a:rPr>
            </a:br>
            <a:br>
              <a:rPr lang="fr-FR" altLang="fr-FR" sz="3628" dirty="0">
                <a:solidFill>
                  <a:srgbClr val="666699"/>
                </a:solidFill>
                <a:latin typeface="HelveticaNeueLT Std Cn" pitchFamily="34" charset="0"/>
              </a:rPr>
            </a:br>
            <a:br>
              <a:rPr lang="fr-FR" altLang="fr-FR" sz="3628" dirty="0">
                <a:solidFill>
                  <a:srgbClr val="666699"/>
                </a:solidFill>
                <a:latin typeface="HelveticaNeueLT Std Cn" pitchFamily="34" charset="0"/>
              </a:rPr>
            </a:br>
            <a:br>
              <a:rPr lang="fr-FR" altLang="fr-FR" sz="3628" dirty="0">
                <a:solidFill>
                  <a:srgbClr val="666699"/>
                </a:solidFill>
                <a:latin typeface="HelveticaNeueLT Std Cn" pitchFamily="34" charset="0"/>
              </a:rPr>
            </a:br>
            <a:endParaRPr lang="fr-FR" altLang="fr-FR" sz="3628" dirty="0">
              <a:solidFill>
                <a:srgbClr val="666699"/>
              </a:solidFill>
              <a:latin typeface="HelveticaNeueLT Std Cn" pitchFamily="34" charset="0"/>
            </a:endParaRPr>
          </a:p>
        </p:txBody>
      </p:sp>
      <p:sp>
        <p:nvSpPr>
          <p:cNvPr id="53251" name="Text Box 3">
            <a:extLst>
              <a:ext uri="{FF2B5EF4-FFF2-40B4-BE49-F238E27FC236}">
                <a16:creationId xmlns:a16="http://schemas.microsoft.com/office/drawing/2014/main" id="{3B12825E-5DF8-42ED-A77B-D0CD2E0229C2}"/>
              </a:ext>
            </a:extLst>
          </p:cNvPr>
          <p:cNvSpPr txBox="1">
            <a:spLocks noChangeArrowheads="1"/>
          </p:cNvSpPr>
          <p:nvPr/>
        </p:nvSpPr>
        <p:spPr bwMode="auto">
          <a:xfrm>
            <a:off x="220321" y="2642762"/>
            <a:ext cx="8385120" cy="341099"/>
          </a:xfrm>
          <a:prstGeom prst="rect">
            <a:avLst/>
          </a:prstGeom>
          <a:solidFill>
            <a:schemeClr val="bg2">
              <a:lumMod val="90000"/>
            </a:schemeClr>
          </a:solidFill>
          <a:ln>
            <a:noFill/>
          </a:ln>
        </p:spPr>
        <p:txBody>
          <a:bodyPr lIns="91419" tIns="45710" rIns="91419" bIns="45710">
            <a:spAutoFit/>
          </a:bodyPr>
          <a:lstStyle/>
          <a:p>
            <a:pPr eaLnBrk="1">
              <a:lnSpc>
                <a:spcPct val="81000"/>
              </a:lnSpc>
              <a:buClr>
                <a:srgbClr val="000000"/>
              </a:buClr>
              <a:buSzPct val="100000"/>
              <a:buFont typeface="Times New Roman" panose="02020603050405020304" pitchFamily="18" charset="0"/>
              <a:buNone/>
            </a:pPr>
            <a:r>
              <a:rPr lang="fr-FR" altLang="fr-FR" sz="1996" dirty="0">
                <a:solidFill>
                  <a:srgbClr val="003366"/>
                </a:solidFill>
                <a:latin typeface="HelveticaNeueLT Std Cn" pitchFamily="34" charset="0"/>
              </a:rPr>
              <a:t>Résultat de fonctionnement de l’exercice </a:t>
            </a:r>
            <a:r>
              <a:rPr lang="fr-FR" altLang="fr-FR" sz="1996" dirty="0">
                <a:solidFill>
                  <a:srgbClr val="002060"/>
                </a:solidFill>
                <a:latin typeface="HelveticaNeueLT Std Cn" pitchFamily="34" charset="0"/>
              </a:rPr>
              <a:t>2021</a:t>
            </a:r>
            <a:r>
              <a:rPr lang="fr-FR" altLang="fr-FR" sz="1996" dirty="0">
                <a:solidFill>
                  <a:srgbClr val="FF0000"/>
                </a:solidFill>
                <a:latin typeface="HelveticaNeueLT Std Cn" pitchFamily="34" charset="0"/>
              </a:rPr>
              <a:t> </a:t>
            </a:r>
            <a:r>
              <a:rPr lang="fr-FR" altLang="fr-FR" sz="1996" dirty="0">
                <a:solidFill>
                  <a:srgbClr val="003366"/>
                </a:solidFill>
                <a:latin typeface="HelveticaNeueLT Std Cn" pitchFamily="34" charset="0"/>
              </a:rPr>
              <a:t>= 		  27 239,26 €</a:t>
            </a:r>
          </a:p>
        </p:txBody>
      </p:sp>
      <p:sp>
        <p:nvSpPr>
          <p:cNvPr id="53252" name="Text Box 4">
            <a:extLst>
              <a:ext uri="{FF2B5EF4-FFF2-40B4-BE49-F238E27FC236}">
                <a16:creationId xmlns:a16="http://schemas.microsoft.com/office/drawing/2014/main" id="{10F0F071-4A40-43AF-9AAD-23FB22843790}"/>
              </a:ext>
            </a:extLst>
          </p:cNvPr>
          <p:cNvSpPr txBox="1">
            <a:spLocks noChangeArrowheads="1"/>
          </p:cNvSpPr>
          <p:nvPr/>
        </p:nvSpPr>
        <p:spPr bwMode="auto">
          <a:xfrm>
            <a:off x="220321" y="4285802"/>
            <a:ext cx="8400960" cy="341099"/>
          </a:xfrm>
          <a:prstGeom prst="rect">
            <a:avLst/>
          </a:prstGeom>
          <a:solidFill>
            <a:schemeClr val="accent1">
              <a:lumMod val="40000"/>
              <a:lumOff val="60000"/>
            </a:schemeClr>
          </a:solidFill>
          <a:ln>
            <a:noFill/>
          </a:ln>
        </p:spPr>
        <p:txBody>
          <a:bodyPr lIns="91419" tIns="45710" rIns="91419" bIns="45710">
            <a:spAutoFit/>
          </a:bodyPr>
          <a:lstStyle/>
          <a:p>
            <a:pPr eaLnBrk="1">
              <a:lnSpc>
                <a:spcPct val="81000"/>
              </a:lnSpc>
              <a:spcBef>
                <a:spcPct val="50000"/>
              </a:spcBef>
              <a:buClr>
                <a:srgbClr val="000000"/>
              </a:buClr>
              <a:buSzPct val="100000"/>
              <a:buFont typeface="Times New Roman" panose="02020603050405020304" pitchFamily="18" charset="0"/>
              <a:buNone/>
            </a:pPr>
            <a:r>
              <a:rPr lang="fr-FR" altLang="fr-FR" sz="1996" dirty="0">
                <a:solidFill>
                  <a:srgbClr val="003366"/>
                </a:solidFill>
                <a:latin typeface="HelveticaNeueLT Std Cn" pitchFamily="34" charset="0"/>
              </a:rPr>
              <a:t>Solde d’exécution cumulé d’investissement = 		455 182,07 €</a:t>
            </a:r>
          </a:p>
        </p:txBody>
      </p:sp>
      <p:sp>
        <p:nvSpPr>
          <p:cNvPr id="33798" name="Text Box 4">
            <a:extLst>
              <a:ext uri="{FF2B5EF4-FFF2-40B4-BE49-F238E27FC236}">
                <a16:creationId xmlns:a16="http://schemas.microsoft.com/office/drawing/2014/main" id="{1C8C2991-4A74-4FC0-9C8D-327A863D725E}"/>
              </a:ext>
            </a:extLst>
          </p:cNvPr>
          <p:cNvSpPr txBox="1">
            <a:spLocks noChangeArrowheads="1"/>
          </p:cNvSpPr>
          <p:nvPr/>
        </p:nvSpPr>
        <p:spPr bwMode="auto">
          <a:xfrm>
            <a:off x="230400" y="6222602"/>
            <a:ext cx="8392320" cy="341099"/>
          </a:xfrm>
          <a:prstGeom prst="rect">
            <a:avLst/>
          </a:prstGeom>
          <a:solidFill>
            <a:schemeClr val="bg1">
              <a:lumMod val="85000"/>
            </a:schemeClr>
          </a:solidFill>
          <a:ln w="9525">
            <a:noFill/>
            <a:miter lim="800000"/>
            <a:headEnd/>
            <a:tailEnd/>
          </a:ln>
        </p:spPr>
        <p:txBody>
          <a:bodyPr lIns="91419" tIns="45710" rIns="91419" bIns="45710">
            <a:spAutoFit/>
          </a:bodyPr>
          <a:lstStyle/>
          <a:p>
            <a:pPr eaLnBrk="1">
              <a:lnSpc>
                <a:spcPct val="81000"/>
              </a:lnSpc>
              <a:spcBef>
                <a:spcPct val="50000"/>
              </a:spcBef>
              <a:buClr>
                <a:srgbClr val="000000"/>
              </a:buClr>
              <a:buSzPct val="100000"/>
              <a:buFont typeface="Times New Roman" pitchFamily="16" charset="0"/>
              <a:buNone/>
              <a:defRPr/>
            </a:pPr>
            <a:r>
              <a:rPr lang="fr-FR" sz="1996" dirty="0">
                <a:solidFill>
                  <a:srgbClr val="003366"/>
                </a:solidFill>
                <a:latin typeface="HelveticaNeueLT Std Cn" pitchFamily="32" charset="0"/>
                <a:cs typeface="Lucida Sans Unicode" pitchFamily="32" charset="0"/>
              </a:rPr>
              <a:t>Déficit reporté = 					375 663,68 €</a:t>
            </a:r>
          </a:p>
        </p:txBody>
      </p:sp>
      <p:sp>
        <p:nvSpPr>
          <p:cNvPr id="53254" name="Text Box 3">
            <a:extLst>
              <a:ext uri="{FF2B5EF4-FFF2-40B4-BE49-F238E27FC236}">
                <a16:creationId xmlns:a16="http://schemas.microsoft.com/office/drawing/2014/main" id="{F52BC0DE-6943-42F9-8A13-4926EA8614E3}"/>
              </a:ext>
            </a:extLst>
          </p:cNvPr>
          <p:cNvSpPr txBox="1">
            <a:spLocks noChangeArrowheads="1"/>
          </p:cNvSpPr>
          <p:nvPr/>
        </p:nvSpPr>
        <p:spPr bwMode="auto">
          <a:xfrm>
            <a:off x="214562" y="3181322"/>
            <a:ext cx="8408159" cy="341099"/>
          </a:xfrm>
          <a:prstGeom prst="rect">
            <a:avLst/>
          </a:prstGeom>
          <a:solidFill>
            <a:schemeClr val="bg2">
              <a:lumMod val="90000"/>
            </a:schemeClr>
          </a:solidFill>
          <a:ln>
            <a:noFill/>
          </a:ln>
        </p:spPr>
        <p:txBody>
          <a:bodyPr wrap="square" lIns="91419" tIns="45710" rIns="91419" bIns="45710">
            <a:spAutoFit/>
          </a:bodyPr>
          <a:lstStyle/>
          <a:p>
            <a:pPr eaLnBrk="1">
              <a:lnSpc>
                <a:spcPct val="81000"/>
              </a:lnSpc>
              <a:buClr>
                <a:srgbClr val="000000"/>
              </a:buClr>
              <a:buSzPct val="100000"/>
              <a:buFont typeface="Times New Roman" panose="02020603050405020304" pitchFamily="18" charset="0"/>
              <a:buNone/>
            </a:pPr>
            <a:r>
              <a:rPr lang="fr-FR" altLang="fr-FR" sz="1996" dirty="0">
                <a:solidFill>
                  <a:srgbClr val="003366"/>
                </a:solidFill>
                <a:latin typeface="HelveticaNeueLT Std Cn" pitchFamily="34" charset="0"/>
              </a:rPr>
              <a:t>Résultat antérieur reporté  = 			            -402 902,94 €</a:t>
            </a:r>
          </a:p>
        </p:txBody>
      </p:sp>
      <p:sp>
        <p:nvSpPr>
          <p:cNvPr id="53255" name="Text Box 3">
            <a:extLst>
              <a:ext uri="{FF2B5EF4-FFF2-40B4-BE49-F238E27FC236}">
                <a16:creationId xmlns:a16="http://schemas.microsoft.com/office/drawing/2014/main" id="{1F436360-3353-4CA6-B998-5427435BAF44}"/>
              </a:ext>
            </a:extLst>
          </p:cNvPr>
          <p:cNvSpPr txBox="1">
            <a:spLocks noChangeArrowheads="1"/>
          </p:cNvSpPr>
          <p:nvPr/>
        </p:nvSpPr>
        <p:spPr bwMode="auto">
          <a:xfrm>
            <a:off x="220322" y="3714122"/>
            <a:ext cx="8408159" cy="341099"/>
          </a:xfrm>
          <a:prstGeom prst="rect">
            <a:avLst/>
          </a:prstGeom>
          <a:solidFill>
            <a:schemeClr val="bg2">
              <a:lumMod val="90000"/>
            </a:schemeClr>
          </a:solidFill>
          <a:ln>
            <a:noFill/>
          </a:ln>
        </p:spPr>
        <p:txBody>
          <a:bodyPr wrap="square" lIns="91419" tIns="45710" rIns="91419" bIns="45710">
            <a:spAutoFit/>
          </a:bodyPr>
          <a:lstStyle/>
          <a:p>
            <a:pPr eaLnBrk="1">
              <a:lnSpc>
                <a:spcPct val="81000"/>
              </a:lnSpc>
              <a:buClr>
                <a:srgbClr val="000000"/>
              </a:buClr>
              <a:buSzPct val="100000"/>
              <a:buFont typeface="Times New Roman" panose="02020603050405020304" pitchFamily="18" charset="0"/>
              <a:buNone/>
            </a:pPr>
            <a:r>
              <a:rPr lang="fr-FR" altLang="fr-FR" sz="1996" dirty="0">
                <a:solidFill>
                  <a:srgbClr val="003366"/>
                </a:solidFill>
                <a:latin typeface="HelveticaNeueLT Std Cn" pitchFamily="34" charset="0"/>
              </a:rPr>
              <a:t>Résultat 2021 à affecter  = 			            -375 663,68 €</a:t>
            </a:r>
          </a:p>
        </p:txBody>
      </p:sp>
      <p:sp>
        <p:nvSpPr>
          <p:cNvPr id="33801" name="Text Box 4">
            <a:extLst>
              <a:ext uri="{FF2B5EF4-FFF2-40B4-BE49-F238E27FC236}">
                <a16:creationId xmlns:a16="http://schemas.microsoft.com/office/drawing/2014/main" id="{1025B0CD-358A-49FF-AF6C-4FB891888477}"/>
              </a:ext>
            </a:extLst>
          </p:cNvPr>
          <p:cNvSpPr txBox="1">
            <a:spLocks noChangeArrowheads="1"/>
          </p:cNvSpPr>
          <p:nvPr/>
        </p:nvSpPr>
        <p:spPr bwMode="auto">
          <a:xfrm>
            <a:off x="220321" y="5709962"/>
            <a:ext cx="8400960" cy="341099"/>
          </a:xfrm>
          <a:prstGeom prst="rect">
            <a:avLst/>
          </a:prstGeom>
          <a:solidFill>
            <a:schemeClr val="bg1">
              <a:lumMod val="85000"/>
            </a:schemeClr>
          </a:solidFill>
          <a:ln w="9525">
            <a:noFill/>
            <a:miter lim="800000"/>
            <a:headEnd/>
            <a:tailEnd/>
          </a:ln>
        </p:spPr>
        <p:txBody>
          <a:bodyPr lIns="91419" tIns="45710" rIns="91419" bIns="45710">
            <a:spAutoFit/>
          </a:bodyPr>
          <a:lstStyle/>
          <a:p>
            <a:pPr eaLnBrk="1">
              <a:lnSpc>
                <a:spcPct val="81000"/>
              </a:lnSpc>
              <a:spcBef>
                <a:spcPct val="50000"/>
              </a:spcBef>
              <a:buClr>
                <a:srgbClr val="000000"/>
              </a:buClr>
              <a:buSzPct val="100000"/>
              <a:buFont typeface="Times New Roman" pitchFamily="16" charset="0"/>
              <a:buNone/>
              <a:defRPr/>
            </a:pPr>
            <a:r>
              <a:rPr lang="fr-FR" sz="1996" dirty="0">
                <a:solidFill>
                  <a:srgbClr val="003366"/>
                </a:solidFill>
                <a:latin typeface="HelveticaNeueLT Std Cn" pitchFamily="32" charset="0"/>
                <a:cs typeface="Lucida Sans Unicode" pitchFamily="32" charset="0"/>
              </a:rPr>
              <a:t>Affectation en réserves en investissement = 			   0 €</a:t>
            </a:r>
          </a:p>
        </p:txBody>
      </p:sp>
      <p:sp>
        <p:nvSpPr>
          <p:cNvPr id="53257" name="Text Box 4">
            <a:extLst>
              <a:ext uri="{FF2B5EF4-FFF2-40B4-BE49-F238E27FC236}">
                <a16:creationId xmlns:a16="http://schemas.microsoft.com/office/drawing/2014/main" id="{00F82F79-E473-4A45-A839-4B819DB21161}"/>
              </a:ext>
            </a:extLst>
          </p:cNvPr>
          <p:cNvSpPr txBox="1">
            <a:spLocks noChangeArrowheads="1"/>
          </p:cNvSpPr>
          <p:nvPr/>
        </p:nvSpPr>
        <p:spPr bwMode="auto">
          <a:xfrm>
            <a:off x="220321" y="4735082"/>
            <a:ext cx="8400960" cy="341099"/>
          </a:xfrm>
          <a:prstGeom prst="rect">
            <a:avLst/>
          </a:prstGeom>
          <a:solidFill>
            <a:schemeClr val="accent1">
              <a:lumMod val="40000"/>
              <a:lumOff val="60000"/>
            </a:schemeClr>
          </a:solidFill>
          <a:ln>
            <a:noFill/>
          </a:ln>
        </p:spPr>
        <p:txBody>
          <a:bodyPr lIns="91419" tIns="45710" rIns="91419" bIns="45710">
            <a:spAutoFit/>
          </a:bodyPr>
          <a:lstStyle/>
          <a:p>
            <a:pPr eaLnBrk="1">
              <a:lnSpc>
                <a:spcPct val="81000"/>
              </a:lnSpc>
              <a:spcBef>
                <a:spcPct val="50000"/>
              </a:spcBef>
              <a:buClr>
                <a:srgbClr val="000000"/>
              </a:buClr>
              <a:buSzPct val="100000"/>
              <a:buFont typeface="Times New Roman" panose="02020603050405020304" pitchFamily="18" charset="0"/>
              <a:buNone/>
            </a:pPr>
            <a:r>
              <a:rPr lang="fr-FR" altLang="fr-FR" sz="1996" dirty="0">
                <a:solidFill>
                  <a:srgbClr val="003366"/>
                </a:solidFill>
                <a:latin typeface="HelveticaNeueLT Std Cn" pitchFamily="34" charset="0"/>
              </a:rPr>
              <a:t>Solde des restes à réaliser d’investissement =			   0 €</a:t>
            </a:r>
          </a:p>
        </p:txBody>
      </p:sp>
      <p:sp>
        <p:nvSpPr>
          <p:cNvPr id="53258" name="Text Box 4">
            <a:extLst>
              <a:ext uri="{FF2B5EF4-FFF2-40B4-BE49-F238E27FC236}">
                <a16:creationId xmlns:a16="http://schemas.microsoft.com/office/drawing/2014/main" id="{84FAB30E-9473-4E62-95B7-AF93C2A80B71}"/>
              </a:ext>
            </a:extLst>
          </p:cNvPr>
          <p:cNvSpPr txBox="1">
            <a:spLocks noChangeArrowheads="1"/>
          </p:cNvSpPr>
          <p:nvPr/>
        </p:nvSpPr>
        <p:spPr bwMode="auto">
          <a:xfrm>
            <a:off x="195841" y="5193002"/>
            <a:ext cx="8400960" cy="341099"/>
          </a:xfrm>
          <a:prstGeom prst="rect">
            <a:avLst/>
          </a:prstGeom>
          <a:solidFill>
            <a:schemeClr val="accent1">
              <a:lumMod val="40000"/>
              <a:lumOff val="60000"/>
            </a:schemeClr>
          </a:solidFill>
          <a:ln>
            <a:noFill/>
          </a:ln>
        </p:spPr>
        <p:txBody>
          <a:bodyPr lIns="91419" tIns="45710" rIns="91419" bIns="45710">
            <a:spAutoFit/>
          </a:bodyPr>
          <a:lstStyle/>
          <a:p>
            <a:pPr eaLnBrk="1">
              <a:lnSpc>
                <a:spcPct val="81000"/>
              </a:lnSpc>
              <a:spcBef>
                <a:spcPct val="50000"/>
              </a:spcBef>
              <a:buClr>
                <a:srgbClr val="000000"/>
              </a:buClr>
              <a:buSzPct val="100000"/>
              <a:buFont typeface="Times New Roman" panose="02020603050405020304" pitchFamily="18" charset="0"/>
              <a:buNone/>
            </a:pPr>
            <a:r>
              <a:rPr lang="fr-FR" altLang="fr-FR" sz="1996" dirty="0">
                <a:solidFill>
                  <a:srgbClr val="003366"/>
                </a:solidFill>
                <a:latin typeface="HelveticaNeueLT Std Cn" pitchFamily="34" charset="0"/>
              </a:rPr>
              <a:t>Besoin de financement = 					   0 €</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re 1">
            <a:extLst>
              <a:ext uri="{FF2B5EF4-FFF2-40B4-BE49-F238E27FC236}">
                <a16:creationId xmlns:a16="http://schemas.microsoft.com/office/drawing/2014/main" id="{7BD28545-9D7F-4CA7-B8D6-276FCB2127A2}"/>
              </a:ext>
            </a:extLst>
          </p:cNvPr>
          <p:cNvSpPr>
            <a:spLocks noGrp="1"/>
          </p:cNvSpPr>
          <p:nvPr>
            <p:ph type="title"/>
          </p:nvPr>
        </p:nvSpPr>
        <p:spPr>
          <a:xfrm>
            <a:off x="467544" y="2564904"/>
            <a:ext cx="8099280" cy="1139760"/>
          </a:xfrm>
        </p:spPr>
        <p:txBody>
          <a:bodyPr/>
          <a:lstStyle/>
          <a:p>
            <a:pPr>
              <a:defRPr/>
            </a:pPr>
            <a:r>
              <a:rPr lang="fr-FR" sz="4000" b="1" dirty="0">
                <a:solidFill>
                  <a:schemeClr val="accent1">
                    <a:lumMod val="50000"/>
                  </a:schemeClr>
                </a:solidFill>
              </a:rPr>
              <a:t>Budget 2022</a:t>
            </a:r>
          </a:p>
        </p:txBody>
      </p:sp>
      <p:pic>
        <p:nvPicPr>
          <p:cNvPr id="4" name="Image 3" descr="GERBIER_CréditN.Lelièvre (1).jpg"/>
          <p:cNvPicPr>
            <a:picLocks noChangeAspect="1"/>
          </p:cNvPicPr>
          <p:nvPr/>
        </p:nvPicPr>
        <p:blipFill>
          <a:blip r:embed="rId2" cstate="email">
            <a:duotone>
              <a:schemeClr val="bg2">
                <a:shade val="45000"/>
                <a:satMod val="135000"/>
              </a:schemeClr>
              <a:prstClr val="white"/>
            </a:duotone>
          </a:blip>
          <a:srcRect/>
          <a:stretch>
            <a:fillRect/>
          </a:stretch>
        </p:blipFill>
        <p:spPr>
          <a:xfrm>
            <a:off x="6228184" y="-171400"/>
            <a:ext cx="5157391" cy="7585520"/>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a:extLst>
              <a:ext uri="{FF2B5EF4-FFF2-40B4-BE49-F238E27FC236}">
                <a16:creationId xmlns:a16="http://schemas.microsoft.com/office/drawing/2014/main" id="{C5899C28-47AE-4773-9C5E-7F0291BE79E5}"/>
              </a:ext>
            </a:extLst>
          </p:cNvPr>
          <p:cNvSpPr>
            <a:spLocks noGrp="1" noChangeArrowheads="1"/>
          </p:cNvSpPr>
          <p:nvPr>
            <p:ph type="body" idx="1"/>
          </p:nvPr>
        </p:nvSpPr>
        <p:spPr>
          <a:xfrm>
            <a:off x="485281" y="1076041"/>
            <a:ext cx="8500320" cy="5500800"/>
          </a:xfrm>
        </p:spPr>
        <p:txBody>
          <a:bodyPr>
            <a:normAutofit lnSpcReduction="10000"/>
          </a:bodyPr>
          <a:lstStyle/>
          <a:p>
            <a:pPr eaLnBrk="1" hangingPunct="1">
              <a:defRPr/>
            </a:pPr>
            <a:r>
              <a:rPr lang="fr-FR" altLang="fr-FR" sz="2812" dirty="0">
                <a:solidFill>
                  <a:srgbClr val="666699"/>
                </a:solidFill>
                <a:latin typeface="Tahoma" panose="020B0604030504040204" pitchFamily="34" charset="0"/>
              </a:rPr>
              <a:t>BP 2022 principales orientations:</a:t>
            </a:r>
          </a:p>
          <a:p>
            <a:pPr>
              <a:spcBef>
                <a:spcPts val="600"/>
              </a:spcBef>
              <a:defRPr/>
            </a:pPr>
            <a:r>
              <a:rPr lang="fr-FR" altLang="fr-FR" sz="2177" kern="1200" dirty="0">
                <a:solidFill>
                  <a:schemeClr val="accent1">
                    <a:lumMod val="75000"/>
                  </a:schemeClr>
                </a:solidFill>
                <a:latin typeface="Helvetica LT Std Cond" pitchFamily="32" charset="0"/>
                <a:ea typeface="Microsoft YaHei" charset="-122"/>
              </a:rPr>
              <a:t>Partie statutaire</a:t>
            </a:r>
          </a:p>
          <a:p>
            <a:pPr marL="342900" indent="-342900">
              <a:spcBef>
                <a:spcPts val="600"/>
              </a:spcBef>
              <a:buFont typeface="Arial" panose="020B0604020202020204" pitchFamily="34" charset="0"/>
              <a:buChar char="•"/>
              <a:defRPr/>
            </a:pPr>
            <a:r>
              <a:rPr lang="fr-FR" altLang="fr-FR" sz="2177" b="1" kern="1200" dirty="0">
                <a:solidFill>
                  <a:schemeClr val="accent1">
                    <a:lumMod val="75000"/>
                  </a:schemeClr>
                </a:solidFill>
                <a:latin typeface="Helvetica LT Std Cond" pitchFamily="32" charset="0"/>
                <a:ea typeface="Microsoft YaHei" charset="-122"/>
              </a:rPr>
              <a:t>Une évolution 0 des cotisations statutaires</a:t>
            </a:r>
          </a:p>
          <a:p>
            <a:pPr marL="342900" indent="-342900">
              <a:spcBef>
                <a:spcPts val="600"/>
              </a:spcBef>
              <a:buFont typeface="Arial" panose="020B0604020202020204" pitchFamily="34" charset="0"/>
              <a:buChar char="•"/>
              <a:defRPr/>
            </a:pPr>
            <a:r>
              <a:rPr lang="fr-FR" altLang="fr-FR" sz="2177" kern="1200" dirty="0">
                <a:solidFill>
                  <a:schemeClr val="accent1">
                    <a:lumMod val="75000"/>
                  </a:schemeClr>
                </a:solidFill>
                <a:latin typeface="Helvetica LT Std Cond" pitchFamily="32" charset="0"/>
                <a:ea typeface="Microsoft YaHei" charset="-122"/>
              </a:rPr>
              <a:t>Le budget 2022 se construit dans une </a:t>
            </a:r>
            <a:r>
              <a:rPr lang="fr-FR" altLang="fr-FR" sz="2177" b="1" kern="1200" dirty="0">
                <a:solidFill>
                  <a:schemeClr val="accent1">
                    <a:lumMod val="75000"/>
                  </a:schemeClr>
                </a:solidFill>
                <a:latin typeface="Helvetica LT Std Cond" pitchFamily="32" charset="0"/>
                <a:ea typeface="Microsoft YaHei" charset="-122"/>
              </a:rPr>
              <a:t>logique de maîtrise des dépenses statutaires</a:t>
            </a:r>
            <a:r>
              <a:rPr lang="fr-FR" altLang="fr-FR" sz="2177" kern="1200" dirty="0">
                <a:solidFill>
                  <a:schemeClr val="accent1">
                    <a:lumMod val="75000"/>
                  </a:schemeClr>
                </a:solidFill>
                <a:latin typeface="Helvetica LT Std Cond" pitchFamily="32" charset="0"/>
                <a:ea typeface="Microsoft YaHei" charset="-122"/>
              </a:rPr>
              <a:t> et de la masse salariale dans la continuité de l’effort  engagé</a:t>
            </a:r>
            <a:endParaRPr lang="fr-FR" altLang="fr-FR" sz="2177" kern="1200" dirty="0">
              <a:solidFill>
                <a:srgbClr val="FF0000"/>
              </a:solidFill>
              <a:latin typeface="Helvetica LT Std Cond" pitchFamily="32" charset="0"/>
              <a:ea typeface="Microsoft YaHei" charset="-122"/>
            </a:endParaRPr>
          </a:p>
          <a:p>
            <a:pPr marL="342900" indent="-342900">
              <a:spcBef>
                <a:spcPts val="600"/>
              </a:spcBef>
              <a:buFont typeface="Arial" panose="020B0604020202020204" pitchFamily="34" charset="0"/>
              <a:buChar char="•"/>
              <a:defRPr/>
            </a:pPr>
            <a:r>
              <a:rPr lang="fr-FR" altLang="fr-FR" sz="2177" kern="1200" dirty="0">
                <a:solidFill>
                  <a:schemeClr val="accent1">
                    <a:lumMod val="75000"/>
                  </a:schemeClr>
                </a:solidFill>
                <a:latin typeface="Helvetica LT Std Cond" pitchFamily="32" charset="0"/>
                <a:ea typeface="Microsoft YaHei" charset="-122"/>
              </a:rPr>
              <a:t> </a:t>
            </a:r>
            <a:r>
              <a:rPr lang="fr-FR" altLang="fr-FR" sz="2177" b="1" kern="1200" dirty="0">
                <a:solidFill>
                  <a:schemeClr val="accent1">
                    <a:lumMod val="75000"/>
                  </a:schemeClr>
                </a:solidFill>
                <a:latin typeface="Helvetica LT Std Cond" pitchFamily="32" charset="0"/>
                <a:ea typeface="Microsoft YaHei" charset="-122"/>
              </a:rPr>
              <a:t>Rigueur sur les charges à caractère général</a:t>
            </a:r>
            <a:r>
              <a:rPr lang="fr-FR" altLang="fr-FR" sz="2177" kern="1200" dirty="0">
                <a:solidFill>
                  <a:schemeClr val="accent1">
                    <a:lumMod val="75000"/>
                  </a:schemeClr>
                </a:solidFill>
                <a:latin typeface="Helvetica LT Std Cond" pitchFamily="32" charset="0"/>
                <a:ea typeface="Microsoft YaHei" charset="-122"/>
              </a:rPr>
              <a:t> et vigilance sur les charges de personnel / </a:t>
            </a:r>
            <a:r>
              <a:rPr lang="fr-FR" altLang="fr-FR" sz="2177" b="1" kern="1200" dirty="0">
                <a:solidFill>
                  <a:schemeClr val="accent1">
                    <a:lumMod val="75000"/>
                  </a:schemeClr>
                </a:solidFill>
                <a:latin typeface="Helvetica LT Std Cond" pitchFamily="32" charset="0"/>
                <a:ea typeface="Microsoft YaHei" charset="-122"/>
              </a:rPr>
              <a:t>impact de l’augmentation des couts énergie</a:t>
            </a:r>
            <a:r>
              <a:rPr lang="fr-FR" altLang="fr-FR" sz="2177" kern="1200" dirty="0">
                <a:solidFill>
                  <a:schemeClr val="accent1">
                    <a:lumMod val="75000"/>
                  </a:schemeClr>
                </a:solidFill>
                <a:latin typeface="Helvetica LT Std Cond" pitchFamily="32" charset="0"/>
                <a:ea typeface="Microsoft YaHei" charset="-122"/>
              </a:rPr>
              <a:t>, inflation</a:t>
            </a:r>
          </a:p>
          <a:p>
            <a:pPr>
              <a:spcBef>
                <a:spcPts val="600"/>
              </a:spcBef>
              <a:buFont typeface="Wingdings" panose="05000000000000000000" pitchFamily="2" charset="2"/>
              <a:buChar char="ü"/>
              <a:defRPr/>
            </a:pPr>
            <a:endParaRPr lang="fr-FR" altLang="fr-FR" sz="2177" kern="1200" dirty="0">
              <a:solidFill>
                <a:schemeClr val="accent1">
                  <a:lumMod val="75000"/>
                </a:schemeClr>
              </a:solidFill>
              <a:latin typeface="Helvetica LT Std Cond" pitchFamily="32" charset="0"/>
              <a:ea typeface="Microsoft YaHei" charset="-122"/>
            </a:endParaRPr>
          </a:p>
          <a:p>
            <a:pPr>
              <a:spcBef>
                <a:spcPts val="600"/>
              </a:spcBef>
              <a:defRPr/>
            </a:pPr>
            <a:r>
              <a:rPr lang="fr-FR" altLang="fr-FR" sz="2177" kern="1200" dirty="0">
                <a:solidFill>
                  <a:schemeClr val="accent1">
                    <a:lumMod val="75000"/>
                  </a:schemeClr>
                </a:solidFill>
                <a:latin typeface="Helvetica LT Std Cond" pitchFamily="32" charset="0"/>
                <a:ea typeface="Microsoft YaHei" charset="-122"/>
              </a:rPr>
              <a:t>Partie programmes d’actions</a:t>
            </a:r>
          </a:p>
          <a:p>
            <a:pPr marL="342900" indent="-342900">
              <a:spcBef>
                <a:spcPts val="600"/>
              </a:spcBef>
              <a:buFont typeface="Arial" panose="020B0604020202020204" pitchFamily="34" charset="0"/>
              <a:buChar char="•"/>
              <a:defRPr/>
            </a:pPr>
            <a:r>
              <a:rPr lang="fr-FR" altLang="fr-FR" sz="2177" kern="1200" dirty="0">
                <a:solidFill>
                  <a:schemeClr val="accent1">
                    <a:lumMod val="75000"/>
                  </a:schemeClr>
                </a:solidFill>
                <a:latin typeface="Helvetica LT Std Cond" pitchFamily="32" charset="0"/>
                <a:ea typeface="Microsoft YaHei" charset="-122"/>
              </a:rPr>
              <a:t>Les dépenses et recettes restant à réaliser sur les programmes en cours</a:t>
            </a:r>
          </a:p>
          <a:p>
            <a:pPr marL="342900" indent="-342900">
              <a:spcBef>
                <a:spcPts val="600"/>
              </a:spcBef>
              <a:buFont typeface="Arial" panose="020B0604020202020204" pitchFamily="34" charset="0"/>
              <a:buChar char="•"/>
              <a:defRPr/>
            </a:pPr>
            <a:r>
              <a:rPr lang="fr-FR" altLang="fr-FR" sz="2177" kern="1200" dirty="0">
                <a:solidFill>
                  <a:schemeClr val="accent1">
                    <a:lumMod val="75000"/>
                  </a:schemeClr>
                </a:solidFill>
                <a:latin typeface="Helvetica LT Std Cond" pitchFamily="32" charset="0"/>
                <a:ea typeface="Microsoft YaHei" charset="-122"/>
              </a:rPr>
              <a:t> le budget du programme d’actions 2022 en totalité</a:t>
            </a:r>
          </a:p>
          <a:p>
            <a:pPr marL="342900" indent="-342900">
              <a:spcBef>
                <a:spcPts val="600"/>
              </a:spcBef>
              <a:buFont typeface="Arial" panose="020B0604020202020204" pitchFamily="34" charset="0"/>
              <a:buChar char="•"/>
              <a:defRPr/>
            </a:pPr>
            <a:r>
              <a:rPr lang="fr-FR" altLang="fr-FR" sz="2177" kern="1200" dirty="0">
                <a:solidFill>
                  <a:schemeClr val="accent1">
                    <a:lumMod val="75000"/>
                  </a:schemeClr>
                </a:solidFill>
                <a:latin typeface="Helvetica LT Std Cond" pitchFamily="32" charset="0"/>
                <a:ea typeface="Microsoft YaHei" charset="-122"/>
              </a:rPr>
              <a:t>Crédit relais pour les investissements du PA</a:t>
            </a:r>
          </a:p>
          <a:p>
            <a:pPr>
              <a:buFont typeface="StarSymbol" charset="0"/>
              <a:buNone/>
              <a:defRPr/>
            </a:pPr>
            <a:endParaRPr lang="fr-FR" altLang="fr-FR" sz="2358" dirty="0"/>
          </a:p>
          <a:p>
            <a:pPr>
              <a:defRPr/>
            </a:pPr>
            <a:endParaRPr lang="fr-FR" altLang="fr-FR" sz="2812" dirty="0"/>
          </a:p>
          <a:p>
            <a:pPr eaLnBrk="1" hangingPunct="1">
              <a:defRPr/>
            </a:pPr>
            <a:endParaRPr lang="fr-FR" altLang="fr-FR" sz="2812" dirty="0">
              <a:solidFill>
                <a:srgbClr val="666699"/>
              </a:solidFill>
              <a:latin typeface="Tahoma" panose="020B0604030504040204" pitchFamily="34" charset="0"/>
            </a:endParaRPr>
          </a:p>
          <a:p>
            <a:pPr eaLnBrk="1" hangingPunct="1">
              <a:defRPr/>
            </a:pPr>
            <a:endParaRPr lang="fr-FR" altLang="fr-FR" sz="2812" dirty="0">
              <a:solidFill>
                <a:srgbClr val="666699"/>
              </a:solidFill>
              <a:latin typeface="Tahoma" panose="020B0604030504040204" pitchFamily="34" charset="0"/>
            </a:endParaRPr>
          </a:p>
          <a:p>
            <a:pPr eaLnBrk="1" hangingPunct="1">
              <a:defRPr/>
            </a:pPr>
            <a:endParaRPr lang="fr-FR" altLang="fr-FR" sz="2812" dirty="0">
              <a:solidFill>
                <a:srgbClr val="666699"/>
              </a:solidFill>
              <a:latin typeface="Tahoma" panose="020B0604030504040204" pitchFamily="34" charset="0"/>
            </a:endParaRPr>
          </a:p>
          <a:p>
            <a:pPr eaLnBrk="1" hangingPunct="1">
              <a:buFontTx/>
              <a:buNone/>
              <a:defRPr/>
            </a:pPr>
            <a:endParaRPr lang="fr-FR" altLang="fr-FR" sz="2812" dirty="0">
              <a:solidFill>
                <a:srgbClr val="666699"/>
              </a:solidFill>
              <a:latin typeface="Tahoma" panose="020B0604030504040204" pitchFamily="34" charset="0"/>
            </a:endParaRPr>
          </a:p>
        </p:txBody>
      </p:sp>
      <p:sp>
        <p:nvSpPr>
          <p:cNvPr id="56323" name="Text Box 91">
            <a:extLst>
              <a:ext uri="{FF2B5EF4-FFF2-40B4-BE49-F238E27FC236}">
                <a16:creationId xmlns:a16="http://schemas.microsoft.com/office/drawing/2014/main" id="{D1B2E247-BB43-4454-A4CE-CD09C483AB13}"/>
              </a:ext>
            </a:extLst>
          </p:cNvPr>
          <p:cNvSpPr txBox="1">
            <a:spLocks noChangeArrowheads="1"/>
          </p:cNvSpPr>
          <p:nvPr/>
        </p:nvSpPr>
        <p:spPr bwMode="auto">
          <a:xfrm>
            <a:off x="3412801" y="6365160"/>
            <a:ext cx="184708" cy="29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p>
            <a:pPr eaLnBrk="1">
              <a:lnSpc>
                <a:spcPct val="81000"/>
              </a:lnSpc>
              <a:buClr>
                <a:srgbClr val="000000"/>
              </a:buClr>
              <a:buSzPct val="100000"/>
              <a:buFont typeface="Times New Roman" panose="02020603050405020304" pitchFamily="18" charset="0"/>
              <a:buNone/>
            </a:pPr>
            <a:endParaRPr lang="fr-FR" altLang="fr-FR" sz="1633"/>
          </a:p>
        </p:txBody>
      </p:sp>
      <p:sp>
        <p:nvSpPr>
          <p:cNvPr id="10" name="Rectangle 2">
            <a:extLst>
              <a:ext uri="{FF2B5EF4-FFF2-40B4-BE49-F238E27FC236}">
                <a16:creationId xmlns:a16="http://schemas.microsoft.com/office/drawing/2014/main" id="{C82F6765-A7EA-4EDF-955D-12B4AA6BC9CA}"/>
              </a:ext>
            </a:extLst>
          </p:cNvPr>
          <p:cNvSpPr txBox="1">
            <a:spLocks noChangeArrowheads="1"/>
          </p:cNvSpPr>
          <p:nvPr/>
        </p:nvSpPr>
        <p:spPr bwMode="auto">
          <a:xfrm>
            <a:off x="684001" y="163081"/>
            <a:ext cx="8101440" cy="1143360"/>
          </a:xfrm>
          <a:prstGeom prst="rect">
            <a:avLst/>
          </a:prstGeom>
          <a:noFill/>
          <a:ln w="9525">
            <a:noFill/>
            <a:miter lim="800000"/>
            <a:headEnd/>
            <a:tailEnd/>
          </a:ln>
        </p:spPr>
        <p:txBody>
          <a:bodyPr lIns="91429" tIns="45714" rIns="91429" bIns="45714" anchor="ctr"/>
          <a:lstStyle/>
          <a:p>
            <a:pPr eaLnBrk="1">
              <a:lnSpc>
                <a:spcPct val="81000"/>
              </a:lnSpc>
              <a:buClr>
                <a:srgbClr val="000000"/>
              </a:buClr>
              <a:buSzPct val="100000"/>
              <a:defRPr/>
            </a:pPr>
            <a:r>
              <a:rPr lang="fr-FR" sz="3175" kern="0" dirty="0">
                <a:solidFill>
                  <a:srgbClr val="000066"/>
                </a:solidFill>
                <a:latin typeface="Tahoma" pitchFamily="34" charset="0"/>
                <a:ea typeface="+mj-ea"/>
                <a:cs typeface="+mj-cs"/>
              </a:rPr>
              <a:t>Présentation du budget 2022</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a:extLst>
              <a:ext uri="{FF2B5EF4-FFF2-40B4-BE49-F238E27FC236}">
                <a16:creationId xmlns:a16="http://schemas.microsoft.com/office/drawing/2014/main" id="{C5899C28-47AE-4773-9C5E-7F0291BE79E5}"/>
              </a:ext>
            </a:extLst>
          </p:cNvPr>
          <p:cNvSpPr>
            <a:spLocks noGrp="1" noChangeArrowheads="1"/>
          </p:cNvSpPr>
          <p:nvPr>
            <p:ph type="body" idx="1"/>
          </p:nvPr>
        </p:nvSpPr>
        <p:spPr>
          <a:xfrm>
            <a:off x="485281" y="1076041"/>
            <a:ext cx="8500320" cy="5500800"/>
          </a:xfrm>
        </p:spPr>
        <p:txBody>
          <a:bodyPr/>
          <a:lstStyle/>
          <a:p>
            <a:pPr eaLnBrk="1" hangingPunct="1">
              <a:defRPr/>
            </a:pPr>
            <a:r>
              <a:rPr lang="fr-FR" altLang="fr-FR" sz="2812" dirty="0">
                <a:solidFill>
                  <a:srgbClr val="666699"/>
                </a:solidFill>
                <a:latin typeface="Tahoma" panose="020B0604030504040204" pitchFamily="34" charset="0"/>
              </a:rPr>
              <a:t>BP 2022 :</a:t>
            </a:r>
          </a:p>
          <a:p>
            <a:pPr>
              <a:spcBef>
                <a:spcPts val="600"/>
              </a:spcBef>
              <a:defRPr/>
            </a:pPr>
            <a:r>
              <a:rPr lang="fr-FR" altLang="fr-FR" sz="2177" kern="1200" dirty="0">
                <a:solidFill>
                  <a:schemeClr val="accent1">
                    <a:lumMod val="75000"/>
                  </a:schemeClr>
                </a:solidFill>
                <a:latin typeface="Helvetica LT Std Cond" pitchFamily="32" charset="0"/>
                <a:ea typeface="Microsoft YaHei" charset="-122"/>
              </a:rPr>
              <a:t>Partie statutaire, évolution des prévisions des principaux postes de dépenses</a:t>
            </a:r>
          </a:p>
          <a:p>
            <a:pPr>
              <a:spcBef>
                <a:spcPts val="600"/>
              </a:spcBef>
              <a:defRPr/>
            </a:pPr>
            <a:endParaRPr lang="fr-FR" altLang="fr-FR" sz="200" kern="1200" dirty="0">
              <a:solidFill>
                <a:schemeClr val="accent1">
                  <a:lumMod val="75000"/>
                </a:schemeClr>
              </a:solidFill>
              <a:latin typeface="Helvetica LT Std Cond" pitchFamily="32" charset="0"/>
              <a:ea typeface="Microsoft YaHei" charset="-122"/>
            </a:endParaRPr>
          </a:p>
          <a:p>
            <a:pPr>
              <a:spcBef>
                <a:spcPts val="600"/>
              </a:spcBef>
              <a:buFont typeface="Wingdings" panose="05000000000000000000" pitchFamily="2" charset="2"/>
              <a:buChar char="ü"/>
              <a:defRPr/>
            </a:pPr>
            <a:r>
              <a:rPr lang="fr-FR" altLang="fr-FR" sz="2000" kern="1200" dirty="0">
                <a:solidFill>
                  <a:schemeClr val="accent1">
                    <a:lumMod val="75000"/>
                  </a:schemeClr>
                </a:solidFill>
                <a:latin typeface="Helvetica LT Std Cond" pitchFamily="32" charset="0"/>
                <a:ea typeface="Microsoft YaHei" charset="-122"/>
              </a:rPr>
              <a:t> Maîtrise des dépenses avec des évolutions entre les postes de dépense, recours à des prestations pour certaines missions plutôt que des agents recrutés</a:t>
            </a:r>
          </a:p>
          <a:p>
            <a:pPr>
              <a:spcBef>
                <a:spcPts val="600"/>
              </a:spcBef>
              <a:buFont typeface="Wingdings" panose="05000000000000000000" pitchFamily="2" charset="2"/>
              <a:buChar char="ü"/>
              <a:defRPr/>
            </a:pPr>
            <a:r>
              <a:rPr lang="fr-FR" altLang="fr-FR" sz="2000" kern="1200" dirty="0">
                <a:solidFill>
                  <a:schemeClr val="accent1">
                    <a:lumMod val="75000"/>
                  </a:schemeClr>
                </a:solidFill>
                <a:latin typeface="Helvetica LT Std Cond" pitchFamily="32" charset="0"/>
                <a:ea typeface="Microsoft YaHei" charset="-122"/>
              </a:rPr>
              <a:t>Travail sur les écritures d’ordre avec l’amortissement des subventions pour retrouver un équilibre entre les sections de fonctionnement et d’investissement</a:t>
            </a:r>
          </a:p>
          <a:p>
            <a:pPr>
              <a:spcBef>
                <a:spcPts val="600"/>
              </a:spcBef>
              <a:buFont typeface="Wingdings" panose="05000000000000000000" pitchFamily="2" charset="2"/>
              <a:buChar char="ü"/>
              <a:defRPr/>
            </a:pPr>
            <a:endParaRPr lang="fr-FR" altLang="fr-FR" sz="2177" kern="1200" dirty="0">
              <a:solidFill>
                <a:schemeClr val="accent1">
                  <a:lumMod val="75000"/>
                </a:schemeClr>
              </a:solidFill>
              <a:latin typeface="Helvetica LT Std Cond" pitchFamily="32" charset="0"/>
              <a:ea typeface="Microsoft YaHei" charset="-122"/>
            </a:endParaRPr>
          </a:p>
          <a:p>
            <a:pPr>
              <a:defRPr/>
            </a:pPr>
            <a:endParaRPr lang="fr-FR" altLang="fr-FR" sz="2812" dirty="0"/>
          </a:p>
          <a:p>
            <a:pPr eaLnBrk="1" hangingPunct="1">
              <a:defRPr/>
            </a:pPr>
            <a:endParaRPr lang="fr-FR" altLang="fr-FR" sz="2812" dirty="0">
              <a:solidFill>
                <a:srgbClr val="666699"/>
              </a:solidFill>
              <a:latin typeface="Tahoma" panose="020B0604030504040204" pitchFamily="34" charset="0"/>
            </a:endParaRPr>
          </a:p>
          <a:p>
            <a:pPr eaLnBrk="1" hangingPunct="1">
              <a:defRPr/>
            </a:pPr>
            <a:endParaRPr lang="fr-FR" altLang="fr-FR" sz="2812" dirty="0">
              <a:solidFill>
                <a:srgbClr val="666699"/>
              </a:solidFill>
              <a:latin typeface="Tahoma" panose="020B0604030504040204" pitchFamily="34" charset="0"/>
            </a:endParaRPr>
          </a:p>
          <a:p>
            <a:pPr eaLnBrk="1" hangingPunct="1">
              <a:defRPr/>
            </a:pPr>
            <a:endParaRPr lang="fr-FR" altLang="fr-FR" sz="2812" dirty="0">
              <a:solidFill>
                <a:srgbClr val="666699"/>
              </a:solidFill>
              <a:latin typeface="Tahoma" panose="020B0604030504040204" pitchFamily="34" charset="0"/>
            </a:endParaRPr>
          </a:p>
          <a:p>
            <a:pPr eaLnBrk="1" hangingPunct="1">
              <a:buFontTx/>
              <a:buNone/>
              <a:defRPr/>
            </a:pPr>
            <a:endParaRPr lang="fr-FR" altLang="fr-FR" sz="2812" dirty="0">
              <a:solidFill>
                <a:srgbClr val="666699"/>
              </a:solidFill>
              <a:latin typeface="Tahoma" panose="020B0604030504040204" pitchFamily="34" charset="0"/>
            </a:endParaRPr>
          </a:p>
        </p:txBody>
      </p:sp>
      <p:sp>
        <p:nvSpPr>
          <p:cNvPr id="56323" name="Text Box 91">
            <a:extLst>
              <a:ext uri="{FF2B5EF4-FFF2-40B4-BE49-F238E27FC236}">
                <a16:creationId xmlns:a16="http://schemas.microsoft.com/office/drawing/2014/main" id="{D1B2E247-BB43-4454-A4CE-CD09C483AB13}"/>
              </a:ext>
            </a:extLst>
          </p:cNvPr>
          <p:cNvSpPr txBox="1">
            <a:spLocks noChangeArrowheads="1"/>
          </p:cNvSpPr>
          <p:nvPr/>
        </p:nvSpPr>
        <p:spPr bwMode="auto">
          <a:xfrm>
            <a:off x="3412801" y="6365160"/>
            <a:ext cx="184708" cy="29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p>
            <a:pPr eaLnBrk="1">
              <a:lnSpc>
                <a:spcPct val="81000"/>
              </a:lnSpc>
              <a:buClr>
                <a:srgbClr val="000000"/>
              </a:buClr>
              <a:buSzPct val="100000"/>
              <a:buFont typeface="Times New Roman" panose="02020603050405020304" pitchFamily="18" charset="0"/>
              <a:buNone/>
            </a:pPr>
            <a:endParaRPr lang="fr-FR" altLang="fr-FR" sz="1633"/>
          </a:p>
        </p:txBody>
      </p:sp>
      <p:sp>
        <p:nvSpPr>
          <p:cNvPr id="10" name="Rectangle 2">
            <a:extLst>
              <a:ext uri="{FF2B5EF4-FFF2-40B4-BE49-F238E27FC236}">
                <a16:creationId xmlns:a16="http://schemas.microsoft.com/office/drawing/2014/main" id="{C82F6765-A7EA-4EDF-955D-12B4AA6BC9CA}"/>
              </a:ext>
            </a:extLst>
          </p:cNvPr>
          <p:cNvSpPr txBox="1">
            <a:spLocks noChangeArrowheads="1"/>
          </p:cNvSpPr>
          <p:nvPr/>
        </p:nvSpPr>
        <p:spPr bwMode="auto">
          <a:xfrm>
            <a:off x="684001" y="163081"/>
            <a:ext cx="8101440" cy="1143360"/>
          </a:xfrm>
          <a:prstGeom prst="rect">
            <a:avLst/>
          </a:prstGeom>
          <a:noFill/>
          <a:ln w="9525">
            <a:noFill/>
            <a:miter lim="800000"/>
            <a:headEnd/>
            <a:tailEnd/>
          </a:ln>
        </p:spPr>
        <p:txBody>
          <a:bodyPr lIns="91429" tIns="45714" rIns="91429" bIns="45714" anchor="ctr"/>
          <a:lstStyle/>
          <a:p>
            <a:pPr eaLnBrk="1">
              <a:lnSpc>
                <a:spcPct val="81000"/>
              </a:lnSpc>
              <a:buClr>
                <a:srgbClr val="000000"/>
              </a:buClr>
              <a:buSzPct val="100000"/>
              <a:buFont typeface="Wingdings" pitchFamily="2" charset="2"/>
              <a:buChar char="ü"/>
              <a:defRPr/>
            </a:pPr>
            <a:r>
              <a:rPr lang="fr-FR" sz="3175" kern="0" dirty="0">
                <a:solidFill>
                  <a:srgbClr val="000066"/>
                </a:solidFill>
                <a:latin typeface="Tahoma" pitchFamily="34" charset="0"/>
                <a:ea typeface="+mj-ea"/>
                <a:cs typeface="+mj-cs"/>
              </a:rPr>
              <a:t>Présentation du budget 2022</a:t>
            </a:r>
          </a:p>
        </p:txBody>
      </p:sp>
      <p:graphicFrame>
        <p:nvGraphicFramePr>
          <p:cNvPr id="5" name="Graphique 4">
            <a:extLst>
              <a:ext uri="{FF2B5EF4-FFF2-40B4-BE49-F238E27FC236}">
                <a16:creationId xmlns:a16="http://schemas.microsoft.com/office/drawing/2014/main" id="{C2F04061-3A53-493A-AB74-96284D04A3E7}"/>
              </a:ext>
            </a:extLst>
          </p:cNvPr>
          <p:cNvGraphicFramePr>
            <a:graphicFrameLocks/>
          </p:cNvGraphicFramePr>
          <p:nvPr>
            <p:extLst>
              <p:ext uri="{D42A27DB-BD31-4B8C-83A1-F6EECF244321}">
                <p14:modId xmlns:p14="http://schemas.microsoft.com/office/powerpoint/2010/main" val="3634482933"/>
              </p:ext>
            </p:extLst>
          </p:nvPr>
        </p:nvGraphicFramePr>
        <p:xfrm>
          <a:off x="2612882" y="4114800"/>
          <a:ext cx="6372719"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2" name="ZoneTexte 1">
            <a:extLst>
              <a:ext uri="{FF2B5EF4-FFF2-40B4-BE49-F238E27FC236}">
                <a16:creationId xmlns:a16="http://schemas.microsoft.com/office/drawing/2014/main" id="{BD9D604B-E492-4896-BB5D-636990614487}"/>
              </a:ext>
            </a:extLst>
          </p:cNvPr>
          <p:cNvSpPr txBox="1"/>
          <p:nvPr/>
        </p:nvSpPr>
        <p:spPr>
          <a:xfrm>
            <a:off x="485282" y="4747736"/>
            <a:ext cx="2235624" cy="1477328"/>
          </a:xfrm>
          <a:prstGeom prst="rect">
            <a:avLst/>
          </a:prstGeom>
          <a:noFill/>
        </p:spPr>
        <p:txBody>
          <a:bodyPr wrap="square" rtlCol="0">
            <a:spAutoFit/>
          </a:bodyPr>
          <a:lstStyle/>
          <a:p>
            <a:r>
              <a:rPr lang="fr-FR" altLang="fr-FR" sz="1800" b="1" kern="1200" dirty="0">
                <a:solidFill>
                  <a:schemeClr val="bg2">
                    <a:lumMod val="25000"/>
                  </a:schemeClr>
                </a:solidFill>
                <a:latin typeface="Helvetica LT Std Cond" pitchFamily="32" charset="0"/>
                <a:ea typeface="Microsoft YaHei" charset="-122"/>
              </a:rPr>
              <a:t>Evolution des dépenses de fonctionnement statutaire</a:t>
            </a:r>
          </a:p>
          <a:p>
            <a:endParaRPr lang="fr-FR" b="1" dirty="0">
              <a:solidFill>
                <a:schemeClr val="bg2">
                  <a:lumMod val="25000"/>
                </a:schemeClr>
              </a:solidFill>
            </a:endParaRPr>
          </a:p>
        </p:txBody>
      </p:sp>
    </p:spTree>
    <p:extLst>
      <p:ext uri="{BB962C8B-B14F-4D97-AF65-F5344CB8AC3E}">
        <p14:creationId xmlns:p14="http://schemas.microsoft.com/office/powerpoint/2010/main" val="33271395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a:extLst>
              <a:ext uri="{FF2B5EF4-FFF2-40B4-BE49-F238E27FC236}">
                <a16:creationId xmlns:a16="http://schemas.microsoft.com/office/drawing/2014/main" id="{C5899C28-47AE-4773-9C5E-7F0291BE79E5}"/>
              </a:ext>
            </a:extLst>
          </p:cNvPr>
          <p:cNvSpPr>
            <a:spLocks noGrp="1" noChangeArrowheads="1"/>
          </p:cNvSpPr>
          <p:nvPr>
            <p:ph type="body" idx="1"/>
          </p:nvPr>
        </p:nvSpPr>
        <p:spPr>
          <a:xfrm>
            <a:off x="485281" y="1076041"/>
            <a:ext cx="8500320" cy="5500800"/>
          </a:xfrm>
        </p:spPr>
        <p:txBody>
          <a:bodyPr/>
          <a:lstStyle/>
          <a:p>
            <a:pPr eaLnBrk="1" hangingPunct="1">
              <a:defRPr/>
            </a:pPr>
            <a:r>
              <a:rPr lang="fr-FR" altLang="fr-FR" sz="2812" dirty="0">
                <a:solidFill>
                  <a:srgbClr val="666699"/>
                </a:solidFill>
                <a:latin typeface="Tahoma" panose="020B0604030504040204" pitchFamily="34" charset="0"/>
              </a:rPr>
              <a:t>BP 2022 :</a:t>
            </a:r>
          </a:p>
          <a:p>
            <a:pPr>
              <a:spcBef>
                <a:spcPts val="600"/>
              </a:spcBef>
              <a:defRPr/>
            </a:pPr>
            <a:r>
              <a:rPr lang="fr-FR" altLang="fr-FR" sz="2177" kern="1200" dirty="0">
                <a:solidFill>
                  <a:schemeClr val="accent1">
                    <a:lumMod val="75000"/>
                  </a:schemeClr>
                </a:solidFill>
                <a:latin typeface="Helvetica LT Std Cond" pitchFamily="32" charset="0"/>
                <a:ea typeface="Microsoft YaHei" charset="-122"/>
              </a:rPr>
              <a:t>Les effectifs</a:t>
            </a:r>
          </a:p>
          <a:p>
            <a:pPr>
              <a:spcBef>
                <a:spcPts val="600"/>
              </a:spcBef>
              <a:buFont typeface="Wingdings" panose="05000000000000000000" pitchFamily="2" charset="2"/>
              <a:buChar char="ü"/>
              <a:defRPr/>
            </a:pPr>
            <a:endParaRPr lang="fr-FR" altLang="fr-FR" sz="2177" kern="1200" dirty="0">
              <a:solidFill>
                <a:schemeClr val="accent1">
                  <a:lumMod val="75000"/>
                </a:schemeClr>
              </a:solidFill>
              <a:latin typeface="Helvetica LT Std Cond" pitchFamily="32" charset="0"/>
              <a:ea typeface="Microsoft YaHei" charset="-122"/>
            </a:endParaRPr>
          </a:p>
          <a:p>
            <a:pPr>
              <a:spcBef>
                <a:spcPts val="600"/>
              </a:spcBef>
              <a:buFont typeface="Wingdings" panose="05000000000000000000" pitchFamily="2" charset="2"/>
              <a:buChar char="ü"/>
              <a:defRPr/>
            </a:pPr>
            <a:endParaRPr lang="fr-FR" altLang="fr-FR" sz="2177" kern="1200" dirty="0">
              <a:solidFill>
                <a:schemeClr val="accent1">
                  <a:lumMod val="75000"/>
                </a:schemeClr>
              </a:solidFill>
              <a:latin typeface="Helvetica LT Std Cond" pitchFamily="32" charset="0"/>
              <a:ea typeface="Microsoft YaHei" charset="-122"/>
            </a:endParaRPr>
          </a:p>
          <a:p>
            <a:pPr>
              <a:defRPr/>
            </a:pPr>
            <a:endParaRPr lang="fr-FR" altLang="fr-FR" sz="2812" dirty="0"/>
          </a:p>
          <a:p>
            <a:pPr eaLnBrk="1" hangingPunct="1">
              <a:defRPr/>
            </a:pPr>
            <a:endParaRPr lang="fr-FR" altLang="fr-FR" sz="2812" dirty="0">
              <a:solidFill>
                <a:srgbClr val="666699"/>
              </a:solidFill>
              <a:latin typeface="Tahoma" panose="020B0604030504040204" pitchFamily="34" charset="0"/>
            </a:endParaRPr>
          </a:p>
          <a:p>
            <a:pPr eaLnBrk="1" hangingPunct="1">
              <a:defRPr/>
            </a:pPr>
            <a:endParaRPr lang="fr-FR" altLang="fr-FR" sz="2812" dirty="0">
              <a:solidFill>
                <a:srgbClr val="666699"/>
              </a:solidFill>
              <a:latin typeface="Tahoma" panose="020B0604030504040204" pitchFamily="34" charset="0"/>
            </a:endParaRPr>
          </a:p>
          <a:p>
            <a:pPr eaLnBrk="1" hangingPunct="1">
              <a:defRPr/>
            </a:pPr>
            <a:endParaRPr lang="fr-FR" altLang="fr-FR" sz="2812" dirty="0">
              <a:solidFill>
                <a:srgbClr val="666699"/>
              </a:solidFill>
              <a:latin typeface="Tahoma" panose="020B0604030504040204" pitchFamily="34" charset="0"/>
            </a:endParaRPr>
          </a:p>
          <a:p>
            <a:pPr eaLnBrk="1" hangingPunct="1">
              <a:buFontTx/>
              <a:buNone/>
              <a:defRPr/>
            </a:pPr>
            <a:endParaRPr lang="fr-FR" altLang="fr-FR" sz="2812" dirty="0">
              <a:solidFill>
                <a:srgbClr val="666699"/>
              </a:solidFill>
              <a:latin typeface="Tahoma" panose="020B0604030504040204" pitchFamily="34" charset="0"/>
            </a:endParaRPr>
          </a:p>
        </p:txBody>
      </p:sp>
      <p:sp>
        <p:nvSpPr>
          <p:cNvPr id="56323" name="Text Box 91">
            <a:extLst>
              <a:ext uri="{FF2B5EF4-FFF2-40B4-BE49-F238E27FC236}">
                <a16:creationId xmlns:a16="http://schemas.microsoft.com/office/drawing/2014/main" id="{D1B2E247-BB43-4454-A4CE-CD09C483AB13}"/>
              </a:ext>
            </a:extLst>
          </p:cNvPr>
          <p:cNvSpPr txBox="1">
            <a:spLocks noChangeArrowheads="1"/>
          </p:cNvSpPr>
          <p:nvPr/>
        </p:nvSpPr>
        <p:spPr bwMode="auto">
          <a:xfrm>
            <a:off x="3412801" y="6365160"/>
            <a:ext cx="184708" cy="29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p>
            <a:pPr eaLnBrk="1">
              <a:lnSpc>
                <a:spcPct val="81000"/>
              </a:lnSpc>
              <a:buClr>
                <a:srgbClr val="000000"/>
              </a:buClr>
              <a:buSzPct val="100000"/>
              <a:buFont typeface="Times New Roman" panose="02020603050405020304" pitchFamily="18" charset="0"/>
              <a:buNone/>
            </a:pPr>
            <a:endParaRPr lang="fr-FR" altLang="fr-FR" sz="1633"/>
          </a:p>
        </p:txBody>
      </p:sp>
      <p:sp>
        <p:nvSpPr>
          <p:cNvPr id="10" name="Rectangle 2">
            <a:extLst>
              <a:ext uri="{FF2B5EF4-FFF2-40B4-BE49-F238E27FC236}">
                <a16:creationId xmlns:a16="http://schemas.microsoft.com/office/drawing/2014/main" id="{C82F6765-A7EA-4EDF-955D-12B4AA6BC9CA}"/>
              </a:ext>
            </a:extLst>
          </p:cNvPr>
          <p:cNvSpPr txBox="1">
            <a:spLocks noChangeArrowheads="1"/>
          </p:cNvSpPr>
          <p:nvPr/>
        </p:nvSpPr>
        <p:spPr bwMode="auto">
          <a:xfrm>
            <a:off x="684001" y="163081"/>
            <a:ext cx="8101440" cy="1143360"/>
          </a:xfrm>
          <a:prstGeom prst="rect">
            <a:avLst/>
          </a:prstGeom>
          <a:noFill/>
          <a:ln w="9525">
            <a:noFill/>
            <a:miter lim="800000"/>
            <a:headEnd/>
            <a:tailEnd/>
          </a:ln>
        </p:spPr>
        <p:txBody>
          <a:bodyPr lIns="91429" tIns="45714" rIns="91429" bIns="45714" anchor="ctr"/>
          <a:lstStyle/>
          <a:p>
            <a:pPr eaLnBrk="1">
              <a:lnSpc>
                <a:spcPct val="81000"/>
              </a:lnSpc>
              <a:buClr>
                <a:srgbClr val="000000"/>
              </a:buClr>
              <a:buSzPct val="100000"/>
              <a:buFont typeface="Wingdings" pitchFamily="2" charset="2"/>
              <a:buChar char="ü"/>
              <a:defRPr/>
            </a:pPr>
            <a:r>
              <a:rPr lang="fr-FR" sz="3175" kern="0" dirty="0">
                <a:solidFill>
                  <a:srgbClr val="000066"/>
                </a:solidFill>
                <a:latin typeface="Tahoma" pitchFamily="34" charset="0"/>
                <a:ea typeface="+mj-ea"/>
                <a:cs typeface="+mj-cs"/>
              </a:rPr>
              <a:t>Présentation du budget 2022</a:t>
            </a:r>
          </a:p>
        </p:txBody>
      </p:sp>
      <p:graphicFrame>
        <p:nvGraphicFramePr>
          <p:cNvPr id="2" name="Tableau 1">
            <a:extLst>
              <a:ext uri="{FF2B5EF4-FFF2-40B4-BE49-F238E27FC236}">
                <a16:creationId xmlns:a16="http://schemas.microsoft.com/office/drawing/2014/main" id="{ED6B86BA-B795-4C84-9766-E4F6D8C1035E}"/>
              </a:ext>
            </a:extLst>
          </p:cNvPr>
          <p:cNvGraphicFramePr>
            <a:graphicFrameLocks noGrp="1"/>
          </p:cNvGraphicFramePr>
          <p:nvPr>
            <p:extLst>
              <p:ext uri="{D42A27DB-BD31-4B8C-83A1-F6EECF244321}">
                <p14:modId xmlns:p14="http://schemas.microsoft.com/office/powerpoint/2010/main" val="1125557141"/>
              </p:ext>
            </p:extLst>
          </p:nvPr>
        </p:nvGraphicFramePr>
        <p:xfrm>
          <a:off x="1645919" y="2428854"/>
          <a:ext cx="5852163" cy="2634852"/>
        </p:xfrm>
        <a:graphic>
          <a:graphicData uri="http://schemas.openxmlformats.org/drawingml/2006/table">
            <a:tbl>
              <a:tblPr firstRow="1" firstCol="1" bandRow="1">
                <a:tableStyleId>{5C22544A-7EE6-4342-B048-85BDC9FD1C3A}</a:tableStyleId>
              </a:tblPr>
              <a:tblGrid>
                <a:gridCol w="1260249">
                  <a:extLst>
                    <a:ext uri="{9D8B030D-6E8A-4147-A177-3AD203B41FA5}">
                      <a16:colId xmlns:a16="http://schemas.microsoft.com/office/drawing/2014/main" val="185322524"/>
                    </a:ext>
                  </a:extLst>
                </a:gridCol>
                <a:gridCol w="2119389">
                  <a:extLst>
                    <a:ext uri="{9D8B030D-6E8A-4147-A177-3AD203B41FA5}">
                      <a16:colId xmlns:a16="http://schemas.microsoft.com/office/drawing/2014/main" val="4073933162"/>
                    </a:ext>
                  </a:extLst>
                </a:gridCol>
                <a:gridCol w="2472525">
                  <a:extLst>
                    <a:ext uri="{9D8B030D-6E8A-4147-A177-3AD203B41FA5}">
                      <a16:colId xmlns:a16="http://schemas.microsoft.com/office/drawing/2014/main" val="2017321023"/>
                    </a:ext>
                  </a:extLst>
                </a:gridCol>
              </a:tblGrid>
              <a:tr h="1216339">
                <a:tc>
                  <a:txBody>
                    <a:bodyPr/>
                    <a:lstStyle/>
                    <a:p>
                      <a:pPr>
                        <a:lnSpc>
                          <a:spcPct val="115000"/>
                        </a:lnSpc>
                        <a:spcAft>
                          <a:spcPts val="1000"/>
                        </a:spcAft>
                      </a:pPr>
                      <a:r>
                        <a:rPr lang="fr-FR" sz="1700" dirty="0">
                          <a:effectLst/>
                        </a:rPr>
                        <a:t>En 2021</a:t>
                      </a:r>
                      <a:endParaRPr lang="fr-FR" sz="1600" dirty="0">
                        <a:effectLst/>
                      </a:endParaRPr>
                    </a:p>
                    <a:p>
                      <a:pPr>
                        <a:lnSpc>
                          <a:spcPct val="115000"/>
                        </a:lnSpc>
                        <a:spcAft>
                          <a:spcPts val="1000"/>
                        </a:spcAft>
                      </a:pPr>
                      <a:r>
                        <a:rPr lang="fr-FR" sz="1700" dirty="0">
                          <a:effectLst/>
                        </a:rPr>
                        <a:t>ETP</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269" marR="64269" marT="0" marB="0" anchor="b"/>
                </a:tc>
                <a:tc>
                  <a:txBody>
                    <a:bodyPr/>
                    <a:lstStyle/>
                    <a:p>
                      <a:pPr algn="ctr">
                        <a:lnSpc>
                          <a:spcPct val="115000"/>
                        </a:lnSpc>
                        <a:spcAft>
                          <a:spcPts val="1000"/>
                        </a:spcAft>
                      </a:pPr>
                      <a:r>
                        <a:rPr lang="fr-FR" sz="1700">
                          <a:effectLst/>
                        </a:rPr>
                        <a:t>Postes financés par les contributions statutaires</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4269" marR="64269" marT="0" marB="0" anchor="b"/>
                </a:tc>
                <a:tc>
                  <a:txBody>
                    <a:bodyPr/>
                    <a:lstStyle/>
                    <a:p>
                      <a:pPr algn="ctr">
                        <a:lnSpc>
                          <a:spcPct val="115000"/>
                        </a:lnSpc>
                        <a:spcAft>
                          <a:spcPts val="1000"/>
                        </a:spcAft>
                      </a:pPr>
                      <a:r>
                        <a:rPr lang="fr-FR" sz="1700">
                          <a:effectLst/>
                        </a:rPr>
                        <a:t>Postes financés par les programmes d’actions</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4269" marR="64269" marT="0" marB="0" anchor="b"/>
                </a:tc>
                <a:extLst>
                  <a:ext uri="{0D108BD9-81ED-4DB2-BD59-A6C34878D82A}">
                    <a16:rowId xmlns:a16="http://schemas.microsoft.com/office/drawing/2014/main" val="3885761349"/>
                  </a:ext>
                </a:extLst>
              </a:tr>
              <a:tr h="371843">
                <a:tc>
                  <a:txBody>
                    <a:bodyPr/>
                    <a:lstStyle/>
                    <a:p>
                      <a:pPr>
                        <a:lnSpc>
                          <a:spcPct val="115000"/>
                        </a:lnSpc>
                        <a:spcAft>
                          <a:spcPts val="1000"/>
                        </a:spcAft>
                      </a:pPr>
                      <a:r>
                        <a:rPr lang="fr-FR" sz="1700">
                          <a:effectLst/>
                        </a:rPr>
                        <a:t>CDD</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4269" marR="64269" marT="0" marB="0" anchor="b"/>
                </a:tc>
                <a:tc>
                  <a:txBody>
                    <a:bodyPr/>
                    <a:lstStyle/>
                    <a:p>
                      <a:pPr algn="ctr">
                        <a:lnSpc>
                          <a:spcPct val="115000"/>
                        </a:lnSpc>
                        <a:spcAft>
                          <a:spcPts val="1000"/>
                        </a:spcAft>
                      </a:pPr>
                      <a:r>
                        <a:rPr lang="fr-FR" sz="1700">
                          <a:effectLst/>
                        </a:rPr>
                        <a:t>1,61</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4269" marR="64269" marT="0" marB="0" anchor="b"/>
                </a:tc>
                <a:tc>
                  <a:txBody>
                    <a:bodyPr/>
                    <a:lstStyle/>
                    <a:p>
                      <a:pPr algn="ctr">
                        <a:lnSpc>
                          <a:spcPct val="115000"/>
                        </a:lnSpc>
                        <a:spcAft>
                          <a:spcPts val="1000"/>
                        </a:spcAft>
                      </a:pPr>
                      <a:r>
                        <a:rPr lang="fr-FR" sz="1700">
                          <a:effectLst/>
                        </a:rPr>
                        <a:t>5,29</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4269" marR="64269" marT="0" marB="0" anchor="b"/>
                </a:tc>
                <a:extLst>
                  <a:ext uri="{0D108BD9-81ED-4DB2-BD59-A6C34878D82A}">
                    <a16:rowId xmlns:a16="http://schemas.microsoft.com/office/drawing/2014/main" val="3391887081"/>
                  </a:ext>
                </a:extLst>
              </a:tr>
              <a:tr h="358072">
                <a:tc>
                  <a:txBody>
                    <a:bodyPr/>
                    <a:lstStyle/>
                    <a:p>
                      <a:pPr>
                        <a:lnSpc>
                          <a:spcPct val="115000"/>
                        </a:lnSpc>
                        <a:spcAft>
                          <a:spcPts val="1000"/>
                        </a:spcAft>
                      </a:pPr>
                      <a:r>
                        <a:rPr lang="fr-FR" sz="1700">
                          <a:effectLst/>
                        </a:rPr>
                        <a:t>CDI</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4269" marR="64269" marT="0" marB="0" anchor="b"/>
                </a:tc>
                <a:tc>
                  <a:txBody>
                    <a:bodyPr/>
                    <a:lstStyle/>
                    <a:p>
                      <a:pPr algn="ctr">
                        <a:lnSpc>
                          <a:spcPct val="115000"/>
                        </a:lnSpc>
                        <a:spcAft>
                          <a:spcPts val="1000"/>
                        </a:spcAft>
                      </a:pPr>
                      <a:r>
                        <a:rPr lang="fr-FR" sz="1700">
                          <a:effectLst/>
                        </a:rPr>
                        <a:t>2,16</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4269" marR="64269" marT="0" marB="0" anchor="b"/>
                </a:tc>
                <a:tc>
                  <a:txBody>
                    <a:bodyPr/>
                    <a:lstStyle/>
                    <a:p>
                      <a:pPr algn="ctr">
                        <a:lnSpc>
                          <a:spcPct val="115000"/>
                        </a:lnSpc>
                        <a:spcAft>
                          <a:spcPts val="1000"/>
                        </a:spcAft>
                      </a:pPr>
                      <a:r>
                        <a:rPr lang="fr-FR" sz="1700">
                          <a:effectLst/>
                        </a:rPr>
                        <a:t>2,42</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4269" marR="64269" marT="0" marB="0" anchor="b"/>
                </a:tc>
                <a:extLst>
                  <a:ext uri="{0D108BD9-81ED-4DB2-BD59-A6C34878D82A}">
                    <a16:rowId xmlns:a16="http://schemas.microsoft.com/office/drawing/2014/main" val="4120026321"/>
                  </a:ext>
                </a:extLst>
              </a:tr>
              <a:tr h="344299">
                <a:tc>
                  <a:txBody>
                    <a:bodyPr/>
                    <a:lstStyle/>
                    <a:p>
                      <a:pPr>
                        <a:lnSpc>
                          <a:spcPct val="115000"/>
                        </a:lnSpc>
                        <a:spcAft>
                          <a:spcPts val="1000"/>
                        </a:spcAft>
                      </a:pPr>
                      <a:r>
                        <a:rPr lang="fr-FR" sz="1700">
                          <a:effectLst/>
                        </a:rPr>
                        <a:t>Titulaires</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4269" marR="64269" marT="0" marB="0" anchor="b"/>
                </a:tc>
                <a:tc>
                  <a:txBody>
                    <a:bodyPr/>
                    <a:lstStyle/>
                    <a:p>
                      <a:pPr algn="ctr">
                        <a:lnSpc>
                          <a:spcPct val="115000"/>
                        </a:lnSpc>
                        <a:spcAft>
                          <a:spcPts val="1000"/>
                        </a:spcAft>
                      </a:pPr>
                      <a:r>
                        <a:rPr lang="fr-FR" sz="1700" dirty="0">
                          <a:effectLst/>
                        </a:rPr>
                        <a:t>16,59</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269" marR="64269" marT="0" marB="0" anchor="b"/>
                </a:tc>
                <a:tc>
                  <a:txBody>
                    <a:bodyPr/>
                    <a:lstStyle/>
                    <a:p>
                      <a:pPr algn="ctr">
                        <a:lnSpc>
                          <a:spcPct val="115000"/>
                        </a:lnSpc>
                        <a:spcAft>
                          <a:spcPts val="1000"/>
                        </a:spcAft>
                      </a:pPr>
                      <a:r>
                        <a:rPr lang="fr-FR" sz="1700">
                          <a:effectLst/>
                        </a:rPr>
                        <a:t>1,19</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4269" marR="64269" marT="0" marB="0" anchor="b"/>
                </a:tc>
                <a:extLst>
                  <a:ext uri="{0D108BD9-81ED-4DB2-BD59-A6C34878D82A}">
                    <a16:rowId xmlns:a16="http://schemas.microsoft.com/office/drawing/2014/main" val="3891096318"/>
                  </a:ext>
                </a:extLst>
              </a:tr>
              <a:tr h="344299">
                <a:tc>
                  <a:txBody>
                    <a:bodyPr/>
                    <a:lstStyle/>
                    <a:p>
                      <a:pPr algn="ctr">
                        <a:lnSpc>
                          <a:spcPct val="115000"/>
                        </a:lnSpc>
                        <a:spcAft>
                          <a:spcPts val="1000"/>
                        </a:spcAft>
                      </a:pPr>
                      <a:r>
                        <a:rPr lang="fr-FR" sz="1700">
                          <a:effectLst/>
                        </a:rPr>
                        <a:t>TotaL</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4269" marR="64269" marT="0" marB="0" anchor="b"/>
                </a:tc>
                <a:tc>
                  <a:txBody>
                    <a:bodyPr/>
                    <a:lstStyle/>
                    <a:p>
                      <a:pPr algn="r">
                        <a:lnSpc>
                          <a:spcPct val="115000"/>
                        </a:lnSpc>
                        <a:spcAft>
                          <a:spcPts val="1000"/>
                        </a:spcAft>
                      </a:pPr>
                      <a:r>
                        <a:rPr lang="fr-FR" sz="1700">
                          <a:effectLst/>
                        </a:rPr>
                        <a:t>20,36 ETP</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4269" marR="64269" marT="0" marB="0" anchor="b"/>
                </a:tc>
                <a:tc>
                  <a:txBody>
                    <a:bodyPr/>
                    <a:lstStyle/>
                    <a:p>
                      <a:pPr algn="r">
                        <a:lnSpc>
                          <a:spcPct val="115000"/>
                        </a:lnSpc>
                        <a:spcAft>
                          <a:spcPts val="1000"/>
                        </a:spcAft>
                      </a:pPr>
                      <a:r>
                        <a:rPr lang="fr-FR" sz="1700" dirty="0">
                          <a:effectLst/>
                        </a:rPr>
                        <a:t>8,90 ETP</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269" marR="64269" marT="0" marB="0" anchor="b"/>
                </a:tc>
                <a:extLst>
                  <a:ext uri="{0D108BD9-81ED-4DB2-BD59-A6C34878D82A}">
                    <a16:rowId xmlns:a16="http://schemas.microsoft.com/office/drawing/2014/main" val="672237124"/>
                  </a:ext>
                </a:extLst>
              </a:tr>
            </a:tbl>
          </a:graphicData>
        </a:graphic>
      </p:graphicFrame>
    </p:spTree>
    <p:extLst>
      <p:ext uri="{BB962C8B-B14F-4D97-AF65-F5344CB8AC3E}">
        <p14:creationId xmlns:p14="http://schemas.microsoft.com/office/powerpoint/2010/main" val="340625197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a:extLst>
              <a:ext uri="{FF2B5EF4-FFF2-40B4-BE49-F238E27FC236}">
                <a16:creationId xmlns:a16="http://schemas.microsoft.com/office/drawing/2014/main" id="{C121CCA4-D780-4186-B9DE-079EBA70D593}"/>
              </a:ext>
            </a:extLst>
          </p:cNvPr>
          <p:cNvSpPr>
            <a:spLocks noGrp="1" noChangeArrowheads="1"/>
          </p:cNvSpPr>
          <p:nvPr>
            <p:ph type="body" idx="1"/>
          </p:nvPr>
        </p:nvSpPr>
        <p:spPr>
          <a:xfrm>
            <a:off x="429121" y="999720"/>
            <a:ext cx="8500320" cy="4589520"/>
          </a:xfrm>
        </p:spPr>
        <p:txBody>
          <a:bodyPr/>
          <a:lstStyle/>
          <a:p>
            <a:pPr eaLnBrk="1" hangingPunct="1">
              <a:buFont typeface="StarSymbol" charset="0"/>
              <a:buNone/>
              <a:defRPr/>
            </a:pPr>
            <a:r>
              <a:rPr lang="fr-FR" altLang="fr-FR" sz="2812" dirty="0">
                <a:solidFill>
                  <a:srgbClr val="666699"/>
                </a:solidFill>
                <a:latin typeface="Tahoma" pitchFamily="34" charset="0"/>
              </a:rPr>
              <a:t>BP 2022 principales orientations:</a:t>
            </a:r>
          </a:p>
          <a:p>
            <a:pPr eaLnBrk="1" hangingPunct="1">
              <a:buFont typeface="StarSymbol" charset="0"/>
              <a:buNone/>
              <a:defRPr/>
            </a:pPr>
            <a:endParaRPr lang="fr-FR" altLang="fr-FR" sz="2812" dirty="0">
              <a:solidFill>
                <a:srgbClr val="666699"/>
              </a:solidFill>
              <a:latin typeface="Tahoma" pitchFamily="34" charset="0"/>
            </a:endParaRPr>
          </a:p>
          <a:p>
            <a:pPr>
              <a:spcBef>
                <a:spcPts val="600"/>
              </a:spcBef>
              <a:defRPr/>
            </a:pPr>
            <a:r>
              <a:rPr lang="fr-FR" altLang="fr-FR" sz="2177" kern="1200" dirty="0">
                <a:solidFill>
                  <a:schemeClr val="accent1">
                    <a:lumMod val="75000"/>
                  </a:schemeClr>
                </a:solidFill>
                <a:latin typeface="Helvetica LT Std Cond" pitchFamily="32" charset="0"/>
                <a:ea typeface="Microsoft YaHei" charset="-122"/>
              </a:rPr>
              <a:t>Maintien des contributions: Répartition conforme au statuts</a:t>
            </a:r>
          </a:p>
          <a:p>
            <a:pPr lvl="1">
              <a:spcBef>
                <a:spcPts val="600"/>
              </a:spcBef>
              <a:buFont typeface="Arial" charset="0"/>
              <a:buChar char="•"/>
              <a:defRPr/>
            </a:pPr>
            <a:r>
              <a:rPr lang="fr-FR" altLang="fr-FR" sz="2177" kern="1200" dirty="0">
                <a:solidFill>
                  <a:schemeClr val="accent1">
                    <a:lumMod val="75000"/>
                  </a:schemeClr>
                </a:solidFill>
                <a:latin typeface="Helvetica LT Std Cond" pitchFamily="32" charset="0"/>
                <a:ea typeface="Microsoft YaHei" charset="-122"/>
              </a:rPr>
              <a:t>Région 60% </a:t>
            </a:r>
          </a:p>
          <a:p>
            <a:pPr lvl="2">
              <a:spcBef>
                <a:spcPts val="600"/>
              </a:spcBef>
              <a:defRPr/>
            </a:pPr>
            <a:r>
              <a:rPr lang="fr-FR" altLang="fr-FR" kern="1200" dirty="0">
                <a:solidFill>
                  <a:schemeClr val="accent1">
                    <a:lumMod val="75000"/>
                  </a:schemeClr>
                </a:solidFill>
                <a:latin typeface="Helvetica LT Std Cond" pitchFamily="32" charset="0"/>
                <a:ea typeface="Microsoft YaHei" charset="-122"/>
              </a:rPr>
              <a:t>Région Auvergne Rhône-Alpes 722 K€, </a:t>
            </a:r>
          </a:p>
          <a:p>
            <a:pPr lvl="1">
              <a:spcBef>
                <a:spcPts val="600"/>
              </a:spcBef>
              <a:buFont typeface="Arial" charset="0"/>
              <a:buChar char="•"/>
              <a:defRPr/>
            </a:pPr>
            <a:r>
              <a:rPr lang="fr-FR" altLang="fr-FR" sz="2177" kern="1200" dirty="0">
                <a:solidFill>
                  <a:schemeClr val="accent1">
                    <a:lumMod val="75000"/>
                  </a:schemeClr>
                </a:solidFill>
                <a:latin typeface="Helvetica LT Std Cond" pitchFamily="32" charset="0"/>
                <a:ea typeface="Microsoft YaHei" charset="-122"/>
              </a:rPr>
              <a:t>Départements 22%</a:t>
            </a:r>
          </a:p>
          <a:p>
            <a:pPr lvl="2">
              <a:spcBef>
                <a:spcPts val="600"/>
              </a:spcBef>
              <a:defRPr/>
            </a:pPr>
            <a:r>
              <a:rPr lang="fr-FR" altLang="fr-FR" kern="1200" dirty="0">
                <a:solidFill>
                  <a:schemeClr val="accent1">
                    <a:lumMod val="75000"/>
                  </a:schemeClr>
                </a:solidFill>
                <a:latin typeface="Helvetica LT Std Cond" pitchFamily="32" charset="0"/>
                <a:ea typeface="Microsoft YaHei" charset="-122"/>
              </a:rPr>
              <a:t>- Département de l’Ardèche 260 K€</a:t>
            </a:r>
          </a:p>
          <a:p>
            <a:pPr lvl="2">
              <a:spcBef>
                <a:spcPts val="600"/>
              </a:spcBef>
              <a:defRPr/>
            </a:pPr>
            <a:r>
              <a:rPr lang="fr-FR" altLang="fr-FR" kern="1200" dirty="0">
                <a:solidFill>
                  <a:schemeClr val="accent1">
                    <a:lumMod val="75000"/>
                  </a:schemeClr>
                </a:solidFill>
                <a:latin typeface="Helvetica LT Std Cond" pitchFamily="32" charset="0"/>
                <a:ea typeface="Microsoft YaHei" charset="-122"/>
              </a:rPr>
              <a:t>- Département de la Haute Loire 11 K€</a:t>
            </a:r>
          </a:p>
          <a:p>
            <a:pPr lvl="1">
              <a:spcBef>
                <a:spcPts val="600"/>
              </a:spcBef>
              <a:buFont typeface="Arial" charset="0"/>
              <a:buChar char="•"/>
              <a:defRPr/>
            </a:pPr>
            <a:r>
              <a:rPr lang="fr-FR" altLang="fr-FR" sz="2177" kern="1200" dirty="0">
                <a:solidFill>
                  <a:schemeClr val="accent1">
                    <a:lumMod val="75000"/>
                  </a:schemeClr>
                </a:solidFill>
                <a:latin typeface="Helvetica LT Std Cond" pitchFamily="32" charset="0"/>
                <a:ea typeface="Microsoft YaHei" charset="-122"/>
              </a:rPr>
              <a:t>Communes 14% soit 172 K€</a:t>
            </a:r>
          </a:p>
          <a:p>
            <a:pPr lvl="1">
              <a:spcBef>
                <a:spcPts val="600"/>
              </a:spcBef>
              <a:buFont typeface="Arial" charset="0"/>
              <a:buChar char="•"/>
              <a:defRPr/>
            </a:pPr>
            <a:r>
              <a:rPr lang="fr-FR" altLang="fr-FR" sz="2177" kern="1200" dirty="0">
                <a:solidFill>
                  <a:schemeClr val="accent1">
                    <a:lumMod val="75000"/>
                  </a:schemeClr>
                </a:solidFill>
                <a:latin typeface="Helvetica LT Std Cond" pitchFamily="32" charset="0"/>
                <a:ea typeface="Microsoft YaHei" charset="-122"/>
              </a:rPr>
              <a:t>Villes portes 3% soit  37K€</a:t>
            </a:r>
          </a:p>
          <a:p>
            <a:pPr lvl="1">
              <a:spcBef>
                <a:spcPts val="600"/>
              </a:spcBef>
              <a:buFont typeface="Arial" charset="0"/>
              <a:buChar char="•"/>
              <a:defRPr/>
            </a:pPr>
            <a:r>
              <a:rPr lang="fr-FR" altLang="fr-FR" sz="2177" kern="1200" dirty="0">
                <a:solidFill>
                  <a:schemeClr val="accent1">
                    <a:lumMod val="75000"/>
                  </a:schemeClr>
                </a:solidFill>
                <a:latin typeface="Helvetica LT Std Cond" pitchFamily="32" charset="0"/>
                <a:ea typeface="Microsoft YaHei" charset="-122"/>
              </a:rPr>
              <a:t>Communautés de communes et d’agglomération 1% 12 K€</a:t>
            </a:r>
          </a:p>
          <a:p>
            <a:pPr>
              <a:buFont typeface="StarSymbol" charset="0"/>
              <a:buNone/>
              <a:defRPr/>
            </a:pPr>
            <a:endParaRPr lang="fr-FR" altLang="fr-FR" sz="2358" b="1" dirty="0"/>
          </a:p>
          <a:p>
            <a:pPr>
              <a:buFont typeface="Wingdings" pitchFamily="2" charset="2"/>
              <a:buChar char="ü"/>
              <a:defRPr/>
            </a:pPr>
            <a:endParaRPr lang="fr-FR" altLang="fr-FR" sz="2358" b="1" dirty="0"/>
          </a:p>
          <a:p>
            <a:pPr>
              <a:buFont typeface="StarSymbol" charset="0"/>
              <a:buNone/>
              <a:defRPr/>
            </a:pPr>
            <a:endParaRPr lang="fr-FR" altLang="fr-FR" sz="1814" dirty="0"/>
          </a:p>
          <a:p>
            <a:pPr>
              <a:defRPr/>
            </a:pPr>
            <a:endParaRPr lang="fr-FR" altLang="fr-FR" sz="2812" dirty="0"/>
          </a:p>
          <a:p>
            <a:pPr eaLnBrk="1" hangingPunct="1">
              <a:defRPr/>
            </a:pPr>
            <a:endParaRPr lang="fr-FR" altLang="fr-FR" sz="2812" dirty="0">
              <a:solidFill>
                <a:srgbClr val="666699"/>
              </a:solidFill>
              <a:latin typeface="Tahoma" pitchFamily="34" charset="0"/>
            </a:endParaRPr>
          </a:p>
          <a:p>
            <a:pPr eaLnBrk="1" hangingPunct="1">
              <a:defRPr/>
            </a:pPr>
            <a:endParaRPr lang="fr-FR" altLang="fr-FR" sz="2812" dirty="0">
              <a:solidFill>
                <a:srgbClr val="666699"/>
              </a:solidFill>
              <a:latin typeface="Tahoma" pitchFamily="34" charset="0"/>
            </a:endParaRPr>
          </a:p>
          <a:p>
            <a:pPr eaLnBrk="1" hangingPunct="1">
              <a:defRPr/>
            </a:pPr>
            <a:endParaRPr lang="fr-FR" altLang="fr-FR" sz="2812" dirty="0">
              <a:solidFill>
                <a:srgbClr val="666699"/>
              </a:solidFill>
              <a:latin typeface="Tahoma" pitchFamily="34" charset="0"/>
            </a:endParaRPr>
          </a:p>
          <a:p>
            <a:pPr eaLnBrk="1" hangingPunct="1">
              <a:buFontTx/>
              <a:buNone/>
              <a:defRPr/>
            </a:pPr>
            <a:endParaRPr lang="fr-FR" altLang="fr-FR" sz="2812" dirty="0">
              <a:solidFill>
                <a:srgbClr val="666699"/>
              </a:solidFill>
              <a:latin typeface="Tahoma" pitchFamily="34" charset="0"/>
            </a:endParaRPr>
          </a:p>
        </p:txBody>
      </p:sp>
      <p:sp>
        <p:nvSpPr>
          <p:cNvPr id="58371" name="Text Box 91">
            <a:extLst>
              <a:ext uri="{FF2B5EF4-FFF2-40B4-BE49-F238E27FC236}">
                <a16:creationId xmlns:a16="http://schemas.microsoft.com/office/drawing/2014/main" id="{931B8E75-737E-426C-8E73-FB382CB48993}"/>
              </a:ext>
            </a:extLst>
          </p:cNvPr>
          <p:cNvSpPr txBox="1">
            <a:spLocks noChangeArrowheads="1"/>
          </p:cNvSpPr>
          <p:nvPr/>
        </p:nvSpPr>
        <p:spPr bwMode="auto">
          <a:xfrm>
            <a:off x="3412801" y="6365160"/>
            <a:ext cx="184708" cy="29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p>
            <a:pPr eaLnBrk="1">
              <a:lnSpc>
                <a:spcPct val="81000"/>
              </a:lnSpc>
              <a:buClr>
                <a:srgbClr val="000000"/>
              </a:buClr>
              <a:buSzPct val="100000"/>
              <a:buFont typeface="Times New Roman" panose="02020603050405020304" pitchFamily="18" charset="0"/>
              <a:buNone/>
            </a:pPr>
            <a:endParaRPr lang="fr-FR" altLang="fr-FR" sz="1633"/>
          </a:p>
        </p:txBody>
      </p:sp>
      <p:sp>
        <p:nvSpPr>
          <p:cNvPr id="10" name="Rectangle 2">
            <a:extLst>
              <a:ext uri="{FF2B5EF4-FFF2-40B4-BE49-F238E27FC236}">
                <a16:creationId xmlns:a16="http://schemas.microsoft.com/office/drawing/2014/main" id="{A2CE84EA-F6E1-4E70-8D06-BB1BB2B351D8}"/>
              </a:ext>
            </a:extLst>
          </p:cNvPr>
          <p:cNvSpPr txBox="1">
            <a:spLocks noChangeArrowheads="1"/>
          </p:cNvSpPr>
          <p:nvPr/>
        </p:nvSpPr>
        <p:spPr bwMode="auto">
          <a:xfrm>
            <a:off x="685441" y="142921"/>
            <a:ext cx="8101440" cy="1143360"/>
          </a:xfrm>
          <a:prstGeom prst="rect">
            <a:avLst/>
          </a:prstGeom>
          <a:noFill/>
          <a:ln w="9525">
            <a:noFill/>
            <a:miter lim="800000"/>
            <a:headEnd/>
            <a:tailEnd/>
          </a:ln>
        </p:spPr>
        <p:txBody>
          <a:bodyPr lIns="91429" tIns="45714" rIns="91429" bIns="45714" anchor="ctr"/>
          <a:lstStyle/>
          <a:p>
            <a:pPr eaLnBrk="1">
              <a:lnSpc>
                <a:spcPct val="81000"/>
              </a:lnSpc>
              <a:buClr>
                <a:srgbClr val="000000"/>
              </a:buClr>
              <a:buSzPct val="100000"/>
              <a:buFont typeface="Times New Roman" pitchFamily="16" charset="0"/>
              <a:buNone/>
              <a:defRPr/>
            </a:pPr>
            <a:r>
              <a:rPr lang="fr-FR" sz="3175" kern="0" dirty="0">
                <a:solidFill>
                  <a:srgbClr val="000066"/>
                </a:solidFill>
                <a:latin typeface="Tahoma" pitchFamily="34" charset="0"/>
                <a:ea typeface="+mj-ea"/>
                <a:cs typeface="+mj-cs"/>
              </a:rPr>
              <a:t>Présentation du budget 2022</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a:extLst>
              <a:ext uri="{FF2B5EF4-FFF2-40B4-BE49-F238E27FC236}">
                <a16:creationId xmlns:a16="http://schemas.microsoft.com/office/drawing/2014/main" id="{2637DD97-D07F-4624-9D2C-84E599D24796}"/>
              </a:ext>
            </a:extLst>
          </p:cNvPr>
          <p:cNvSpPr>
            <a:spLocks noGrp="1" noChangeArrowheads="1"/>
          </p:cNvSpPr>
          <p:nvPr>
            <p:ph idx="1"/>
          </p:nvPr>
        </p:nvSpPr>
        <p:spPr>
          <a:xfrm>
            <a:off x="467627" y="846359"/>
            <a:ext cx="8173440" cy="4586400"/>
          </a:xfrm>
        </p:spPr>
        <p:txBody>
          <a:bodyPr/>
          <a:lstStyle/>
          <a:p>
            <a:pPr eaLnBrk="1" hangingPunct="1"/>
            <a:r>
              <a:rPr lang="fr-FR" altLang="fr-FR" sz="2812" dirty="0">
                <a:solidFill>
                  <a:srgbClr val="666699"/>
                </a:solidFill>
                <a:latin typeface="HelveticaNeueLT Std Cn" pitchFamily="34" charset="0"/>
              </a:rPr>
              <a:t>Les chapitres de dépenses et de recettes en fonctionnement:</a:t>
            </a:r>
          </a:p>
          <a:p>
            <a:pPr eaLnBrk="1" hangingPunct="1"/>
            <a:endParaRPr lang="fr-FR" altLang="fr-FR" sz="2812" dirty="0">
              <a:solidFill>
                <a:srgbClr val="666699"/>
              </a:solidFill>
              <a:latin typeface="HelveticaNeueLT Std Cn" pitchFamily="34" charset="0"/>
            </a:endParaRPr>
          </a:p>
          <a:p>
            <a:pPr eaLnBrk="1" hangingPunct="1">
              <a:buFontTx/>
              <a:buNone/>
            </a:pPr>
            <a:endParaRPr lang="fr-FR" altLang="fr-FR" sz="2812" dirty="0">
              <a:solidFill>
                <a:srgbClr val="666699"/>
              </a:solidFill>
              <a:latin typeface="HelveticaNeueLT Std Cn" pitchFamily="34" charset="0"/>
            </a:endParaRPr>
          </a:p>
        </p:txBody>
      </p:sp>
      <p:graphicFrame>
        <p:nvGraphicFramePr>
          <p:cNvPr id="2403" name="Group 355">
            <a:extLst>
              <a:ext uri="{FF2B5EF4-FFF2-40B4-BE49-F238E27FC236}">
                <a16:creationId xmlns:a16="http://schemas.microsoft.com/office/drawing/2014/main" id="{7FA58148-C06A-4DEE-B2B8-F51F96AB8489}"/>
              </a:ext>
            </a:extLst>
          </p:cNvPr>
          <p:cNvGraphicFramePr>
            <a:graphicFrameLocks noGrp="1"/>
          </p:cNvGraphicFramePr>
          <p:nvPr>
            <p:extLst>
              <p:ext uri="{D42A27DB-BD31-4B8C-83A1-F6EECF244321}">
                <p14:modId xmlns:p14="http://schemas.microsoft.com/office/powerpoint/2010/main" val="4073911651"/>
              </p:ext>
            </p:extLst>
          </p:nvPr>
        </p:nvGraphicFramePr>
        <p:xfrm>
          <a:off x="485279" y="1556792"/>
          <a:ext cx="8479210" cy="5016699"/>
        </p:xfrm>
        <a:graphic>
          <a:graphicData uri="http://schemas.openxmlformats.org/drawingml/2006/table">
            <a:tbl>
              <a:tblPr>
                <a:effectLst/>
              </a:tblPr>
              <a:tblGrid>
                <a:gridCol w="2142505">
                  <a:extLst>
                    <a:ext uri="{9D8B030D-6E8A-4147-A177-3AD203B41FA5}">
                      <a16:colId xmlns:a16="http://schemas.microsoft.com/office/drawing/2014/main" val="20000"/>
                    </a:ext>
                  </a:extLst>
                </a:gridCol>
                <a:gridCol w="3733438">
                  <a:extLst>
                    <a:ext uri="{9D8B030D-6E8A-4147-A177-3AD203B41FA5}">
                      <a16:colId xmlns:a16="http://schemas.microsoft.com/office/drawing/2014/main" val="20001"/>
                    </a:ext>
                  </a:extLst>
                </a:gridCol>
                <a:gridCol w="2603267">
                  <a:extLst>
                    <a:ext uri="{9D8B030D-6E8A-4147-A177-3AD203B41FA5}">
                      <a16:colId xmlns:a16="http://schemas.microsoft.com/office/drawing/2014/main" val="20002"/>
                    </a:ext>
                  </a:extLst>
                </a:gridCol>
              </a:tblGrid>
              <a:tr h="53379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Section de fonctionnement</a:t>
                      </a:r>
                    </a:p>
                  </a:txBody>
                  <a:tcPr marL="91437" marR="91437" marT="45715" marB="45715" anchor="ctr" horzOverflow="overflow">
                    <a:lnL cap="flat">
                      <a:noFill/>
                    </a:lnL>
                    <a:lnR>
                      <a:noFill/>
                    </a:lnR>
                    <a:lnT cap="flat">
                      <a:noFill/>
                    </a:lnT>
                    <a:lnB>
                      <a:noFill/>
                    </a:lnB>
                    <a:lnTlToBr>
                      <a:noFill/>
                    </a:lnTlToBr>
                    <a:lnBlToTr>
                      <a:noFill/>
                    </a:lnBlToTr>
                    <a:noFill/>
                  </a:tcPr>
                </a:tc>
                <a:tc>
                  <a:txBody>
                    <a:bodyPr/>
                    <a:lstStyle/>
                    <a:p>
                      <a:r>
                        <a:rPr kumimoji="0" lang="fr-FR" sz="1500" b="0" i="0" u="none" strike="noStrike" kern="1200" cap="none" normalizeH="0" baseline="0" dirty="0">
                          <a:ln>
                            <a:noFill/>
                          </a:ln>
                          <a:solidFill>
                            <a:schemeClr val="accent1">
                              <a:lumMod val="50000"/>
                            </a:schemeClr>
                          </a:solidFill>
                          <a:effectLst/>
                          <a:latin typeface="HelveticaNeueLT Std Cn" pitchFamily="34" charset="0"/>
                          <a:ea typeface="+mn-ea"/>
                          <a:cs typeface="+mn-cs"/>
                        </a:rPr>
                        <a:t>Chapitre</a:t>
                      </a:r>
                    </a:p>
                  </a:txBody>
                  <a:tcPr marL="91437" marR="91437" marT="45715" marB="45715" anchor="ct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Dépenses prévues</a:t>
                      </a:r>
                    </a:p>
                  </a:txBody>
                  <a:tcPr marL="91437" marR="91437" marT="45715" marB="45715" anchor="ctr" horzOverflow="overflow">
                    <a:lnL>
                      <a:noFill/>
                    </a:lnL>
                    <a:lnR>
                      <a:noFill/>
                    </a:lnR>
                    <a:lnT cap="flat">
                      <a:noFill/>
                    </a:lnT>
                    <a:lnB>
                      <a:noFill/>
                    </a:lnB>
                    <a:lnTlToBr>
                      <a:noFill/>
                    </a:lnTlToBr>
                    <a:lnBlToTr>
                      <a:noFill/>
                    </a:lnBlToTr>
                    <a:noFill/>
                  </a:tcPr>
                </a:tc>
                <a:extLst>
                  <a:ext uri="{0D108BD9-81ED-4DB2-BD59-A6C34878D82A}">
                    <a16:rowId xmlns:a16="http://schemas.microsoft.com/office/drawing/2014/main" val="10000"/>
                  </a:ext>
                </a:extLst>
              </a:tr>
              <a:tr h="32002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500" b="0" i="0" u="none" strike="noStrike" cap="none" normalizeH="0" baseline="0" dirty="0">
                        <a:ln>
                          <a:noFill/>
                        </a:ln>
                        <a:solidFill>
                          <a:schemeClr val="accent1">
                            <a:lumMod val="50000"/>
                          </a:schemeClr>
                        </a:solidFill>
                        <a:effectLst/>
                        <a:latin typeface="HelveticaNeueLT Std Cn" pitchFamily="34" charset="0"/>
                      </a:endParaRPr>
                    </a:p>
                  </a:txBody>
                  <a:tcPr marL="91437" marR="91437" marT="45715" marB="45715"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Charges à caractère général</a:t>
                      </a:r>
                    </a:p>
                  </a:txBody>
                  <a:tcPr marL="91437" marR="91437" marT="45715" marB="45715"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1 200 673</a:t>
                      </a:r>
                    </a:p>
                  </a:txBody>
                  <a:tcPr marL="91437" marR="91437" marT="45715" marB="45715"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320028">
                <a:tc rowSpan="8">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1" i="0" u="none" strike="noStrike" cap="none" normalizeH="0" baseline="0" dirty="0">
                          <a:ln>
                            <a:noFill/>
                          </a:ln>
                          <a:solidFill>
                            <a:schemeClr val="accent1">
                              <a:lumMod val="50000"/>
                            </a:schemeClr>
                          </a:solidFill>
                          <a:effectLst/>
                          <a:latin typeface="HelveticaNeueLT Std Cn" pitchFamily="34" charset="0"/>
                        </a:rPr>
                        <a:t>Dépenses</a:t>
                      </a:r>
                    </a:p>
                  </a:txBody>
                  <a:tcPr marL="91437" marR="91437" marT="45715" marB="45715"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Charges de personnel</a:t>
                      </a:r>
                    </a:p>
                  </a:txBody>
                  <a:tcPr marL="91437" marR="91437" marT="45715" marB="45715" anchor="ctr" horzOverflow="overflow">
                    <a:lnL>
                      <a:noFill/>
                    </a:lnL>
                    <a:lnR>
                      <a:noFill/>
                    </a:lnR>
                    <a:lnT>
                      <a:noFill/>
                    </a:lnT>
                    <a:lnB>
                      <a:noFill/>
                    </a:lnB>
                    <a:lnTlToBr>
                      <a:noFill/>
                    </a:lnTlToBr>
                    <a:lnBlToTr>
                      <a:noFill/>
                    </a:lnBlToTr>
                    <a:solidFill>
                      <a:srgbClr val="CCEC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chemeClr val="accent1">
                              <a:lumMod val="50000"/>
                            </a:schemeClr>
                          </a:solidFill>
                          <a:effectLst/>
                          <a:latin typeface="HelveticaNeueLT Std Cn" pitchFamily="34" charset="0"/>
                          <a:ea typeface="+mn-ea"/>
                          <a:cs typeface="+mn-cs"/>
                        </a:rPr>
                        <a:t>1 624 774</a:t>
                      </a:r>
                    </a:p>
                  </a:txBody>
                  <a:tcPr marL="91437" marR="91437" marT="45715" marB="45715" anchor="ctr" horzOverflow="overflow">
                    <a:lnL>
                      <a:noFill/>
                    </a:lnL>
                    <a:lnR>
                      <a:noFill/>
                    </a:lnR>
                    <a:lnT>
                      <a:noFill/>
                    </a:lnT>
                    <a:lnB>
                      <a:noFill/>
                    </a:lnB>
                    <a:lnTlToBr>
                      <a:noFill/>
                    </a:lnTlToBr>
                    <a:lnBlToTr>
                      <a:noFill/>
                    </a:lnBlToTr>
                    <a:solidFill>
                      <a:srgbClr val="CCECFF"/>
                    </a:solidFill>
                  </a:tcPr>
                </a:tc>
                <a:extLst>
                  <a:ext uri="{0D108BD9-81ED-4DB2-BD59-A6C34878D82A}">
                    <a16:rowId xmlns:a16="http://schemas.microsoft.com/office/drawing/2014/main" val="10002"/>
                  </a:ext>
                </a:extLst>
              </a:tr>
              <a:tr h="320028">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600" b="1" i="0" u="none" strike="noStrike" cap="none" normalizeH="0" baseline="0" dirty="0">
                        <a:ln>
                          <a:noFill/>
                        </a:ln>
                        <a:solidFill>
                          <a:schemeClr val="accent1">
                            <a:lumMod val="50000"/>
                          </a:schemeClr>
                        </a:solidFill>
                        <a:effectLst/>
                        <a:latin typeface="HelveticaNeueLT Std Cn" pitchFamily="34" charset="0"/>
                      </a:endParaRPr>
                    </a:p>
                  </a:txBody>
                  <a:tcPr marL="100806" marR="100806" marT="50398" marB="50398"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Autres charges de gestion courante</a:t>
                      </a:r>
                    </a:p>
                  </a:txBody>
                  <a:tcPr marL="91437" marR="91437" marT="45715" marB="45715" anchor="ctr"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chemeClr val="accent1">
                              <a:lumMod val="50000"/>
                            </a:schemeClr>
                          </a:solidFill>
                          <a:effectLst/>
                          <a:latin typeface="HelveticaNeueLT Std Cn" pitchFamily="34" charset="0"/>
                          <a:ea typeface="+mn-ea"/>
                          <a:cs typeface="+mn-cs"/>
                        </a:rPr>
                        <a:t>83 000</a:t>
                      </a:r>
                    </a:p>
                  </a:txBody>
                  <a:tcPr marL="91437" marR="91437" marT="45715" marB="45715" anchor="ctr" horzOverflow="overflow">
                    <a:lnL>
                      <a:noFill/>
                    </a:lnL>
                    <a:lnR>
                      <a:noFill/>
                    </a:lnR>
                    <a:lnT>
                      <a:noFill/>
                    </a:lnT>
                    <a:lnB>
                      <a:noFill/>
                    </a:lnB>
                    <a:lnTlToBr>
                      <a:noFill/>
                    </a:lnTlToBr>
                    <a:lnBlToTr>
                      <a:noFill/>
                    </a:lnBlToTr>
                    <a:solidFill>
                      <a:schemeClr val="accent1">
                        <a:lumMod val="20000"/>
                        <a:lumOff val="80000"/>
                      </a:schemeClr>
                    </a:solidFill>
                  </a:tcPr>
                </a:tc>
                <a:extLst>
                  <a:ext uri="{0D108BD9-81ED-4DB2-BD59-A6C34878D82A}">
                    <a16:rowId xmlns:a16="http://schemas.microsoft.com/office/drawing/2014/main" val="10003"/>
                  </a:ext>
                </a:extLst>
              </a:tr>
              <a:tr h="320028">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600" b="1" i="0" u="none" strike="noStrike" cap="none" normalizeH="0" baseline="0" dirty="0">
                        <a:ln>
                          <a:noFill/>
                        </a:ln>
                        <a:solidFill>
                          <a:schemeClr val="accent1">
                            <a:lumMod val="50000"/>
                          </a:schemeClr>
                        </a:solidFill>
                        <a:effectLst/>
                        <a:latin typeface="HelveticaNeueLT Std Cn" pitchFamily="34" charset="0"/>
                      </a:endParaRPr>
                    </a:p>
                  </a:txBody>
                  <a:tcPr marL="100806" marR="100806" marT="50398" marB="50398"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Charges financières</a:t>
                      </a:r>
                    </a:p>
                  </a:txBody>
                  <a:tcPr marL="91437" marR="91437" marT="45715" marB="45715" anchor="ctr" horzOverflow="overflow">
                    <a:lnL>
                      <a:noFill/>
                    </a:lnL>
                    <a:lnR>
                      <a:noFill/>
                    </a:lnR>
                    <a:lnT>
                      <a:noFill/>
                    </a:lnT>
                    <a:lnB>
                      <a:noFill/>
                    </a:lnB>
                    <a:lnTlToBr>
                      <a:noFill/>
                    </a:lnTlToBr>
                    <a:lnBlToTr>
                      <a:noFill/>
                    </a:lnBlToTr>
                    <a:solidFill>
                      <a:srgbClr val="CCEC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chemeClr val="accent1">
                              <a:lumMod val="50000"/>
                            </a:schemeClr>
                          </a:solidFill>
                          <a:effectLst/>
                          <a:latin typeface="HelveticaNeueLT Std Cn" pitchFamily="34" charset="0"/>
                          <a:ea typeface="+mn-ea"/>
                          <a:cs typeface="+mn-cs"/>
                        </a:rPr>
                        <a:t>10 241</a:t>
                      </a:r>
                    </a:p>
                  </a:txBody>
                  <a:tcPr marL="91437" marR="91437" marT="45715" marB="45715" anchor="ctr" horzOverflow="overflow">
                    <a:lnL>
                      <a:noFill/>
                    </a:lnL>
                    <a:lnR>
                      <a:noFill/>
                    </a:lnR>
                    <a:lnT>
                      <a:noFill/>
                    </a:lnT>
                    <a:lnB>
                      <a:noFill/>
                    </a:lnB>
                    <a:lnTlToBr>
                      <a:noFill/>
                    </a:lnTlToBr>
                    <a:lnBlToTr>
                      <a:noFill/>
                    </a:lnBlToTr>
                    <a:solidFill>
                      <a:srgbClr val="CCECFF"/>
                    </a:solidFill>
                  </a:tcPr>
                </a:tc>
                <a:extLst>
                  <a:ext uri="{0D108BD9-81ED-4DB2-BD59-A6C34878D82A}">
                    <a16:rowId xmlns:a16="http://schemas.microsoft.com/office/drawing/2014/main" val="10004"/>
                  </a:ext>
                </a:extLst>
              </a:tr>
              <a:tr h="320028">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chemeClr val="accent1">
                              <a:lumMod val="50000"/>
                            </a:schemeClr>
                          </a:solidFill>
                          <a:effectLst/>
                          <a:latin typeface="HelveticaNeueLT Std Cn" pitchFamily="34" charset="0"/>
                          <a:ea typeface="+mn-ea"/>
                          <a:cs typeface="+mn-cs"/>
                        </a:rPr>
                        <a:t>Charges exceptionnelles</a:t>
                      </a:r>
                    </a:p>
                  </a:txBody>
                  <a:tcPr marL="91437" marR="91437" marT="45715" marB="45715" anchor="ctr"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rgbClr val="002060"/>
                          </a:solidFill>
                          <a:effectLst/>
                          <a:latin typeface="HelveticaNeueLT Std Cn" pitchFamily="34" charset="0"/>
                        </a:rPr>
                        <a:t>6 000</a:t>
                      </a:r>
                    </a:p>
                  </a:txBody>
                  <a:tcPr marL="91437" marR="91437" marT="45715" marB="45715" anchor="ctr" horzOverflow="overflow">
                    <a:lnL>
                      <a:noFill/>
                    </a:lnL>
                    <a:lnR>
                      <a:noFill/>
                    </a:lnR>
                    <a:lnT>
                      <a:noFill/>
                    </a:lnT>
                    <a:lnB>
                      <a:noFill/>
                    </a:lnB>
                    <a:lnTlToBr>
                      <a:noFill/>
                    </a:lnTlToBr>
                    <a:lnBlToTr>
                      <a:noFill/>
                    </a:lnBlToTr>
                    <a:solidFill>
                      <a:schemeClr val="accent1">
                        <a:lumMod val="20000"/>
                        <a:lumOff val="80000"/>
                      </a:schemeClr>
                    </a:solidFill>
                  </a:tcPr>
                </a:tc>
                <a:extLst>
                  <a:ext uri="{0D108BD9-81ED-4DB2-BD59-A6C34878D82A}">
                    <a16:rowId xmlns:a16="http://schemas.microsoft.com/office/drawing/2014/main" val="10005"/>
                  </a:ext>
                </a:extLst>
              </a:tr>
              <a:tr h="320028">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Dépenses imprévues</a:t>
                      </a:r>
                    </a:p>
                  </a:txBody>
                  <a:tcPr marL="91437" marR="91437" marT="45715" marB="45715" anchor="ctr" horzOverflow="overflow">
                    <a:lnL>
                      <a:noFill/>
                    </a:lnL>
                    <a:lnR>
                      <a:noFill/>
                    </a:lnR>
                    <a:lnT>
                      <a:noFill/>
                    </a:lnT>
                    <a:lnB>
                      <a:noFill/>
                    </a:lnB>
                    <a:lnTlToBr>
                      <a:noFill/>
                    </a:lnTlToBr>
                    <a:lnBlToTr>
                      <a:noFill/>
                    </a:lnBlToTr>
                    <a:solidFill>
                      <a:srgbClr val="CCEC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rgbClr val="002060"/>
                          </a:solidFill>
                          <a:effectLst/>
                          <a:latin typeface="HelveticaNeueLT Std Cn" pitchFamily="34" charset="0"/>
                          <a:ea typeface="+mn-ea"/>
                          <a:cs typeface="+mn-cs"/>
                        </a:rPr>
                        <a:t>177 000</a:t>
                      </a:r>
                    </a:p>
                  </a:txBody>
                  <a:tcPr marL="44448" marR="44448" marT="0" marB="0" anchor="b">
                    <a:lnL>
                      <a:noFill/>
                    </a:lnL>
                    <a:lnR>
                      <a:noFill/>
                    </a:lnR>
                    <a:lnT>
                      <a:noFill/>
                    </a:lnT>
                    <a:lnB>
                      <a:noFill/>
                    </a:lnB>
                    <a:lnTlToBr>
                      <a:noFill/>
                    </a:lnTlToBr>
                    <a:lnBlToTr>
                      <a:noFill/>
                    </a:lnBlToTr>
                    <a:solidFill>
                      <a:srgbClr val="CCECFF"/>
                    </a:solidFill>
                  </a:tcPr>
                </a:tc>
                <a:extLst>
                  <a:ext uri="{0D108BD9-81ED-4DB2-BD59-A6C34878D82A}">
                    <a16:rowId xmlns:a16="http://schemas.microsoft.com/office/drawing/2014/main" val="10006"/>
                  </a:ext>
                </a:extLst>
              </a:tr>
              <a:tr h="320028">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Opérations d’ordre</a:t>
                      </a:r>
                    </a:p>
                  </a:txBody>
                  <a:tcPr marL="91437" marR="91437" marT="45715" marB="45715" anchor="ctr"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rgbClr val="002060"/>
                          </a:solidFill>
                          <a:effectLst/>
                          <a:latin typeface="HelveticaNeueLT Std Cn" pitchFamily="34" charset="0"/>
                          <a:ea typeface="+mn-ea"/>
                          <a:cs typeface="+mn-cs"/>
                        </a:rPr>
                        <a:t>401 562</a:t>
                      </a:r>
                    </a:p>
                  </a:txBody>
                  <a:tcPr marL="91437" marR="91437" marT="45715" marB="45715" anchor="ctr" horzOverflow="overflow">
                    <a:lnL>
                      <a:noFill/>
                    </a:lnL>
                    <a:lnR>
                      <a:noFill/>
                    </a:lnR>
                    <a:lnT>
                      <a:noFill/>
                    </a:lnT>
                    <a:lnB>
                      <a:noFill/>
                    </a:lnB>
                    <a:lnTlToBr>
                      <a:noFill/>
                    </a:lnTlToBr>
                    <a:lnBlToTr>
                      <a:noFill/>
                    </a:lnBlToTr>
                    <a:solidFill>
                      <a:schemeClr val="accent1">
                        <a:lumMod val="20000"/>
                        <a:lumOff val="80000"/>
                      </a:schemeClr>
                    </a:solidFill>
                  </a:tcPr>
                </a:tc>
                <a:extLst>
                  <a:ext uri="{0D108BD9-81ED-4DB2-BD59-A6C34878D82A}">
                    <a16:rowId xmlns:a16="http://schemas.microsoft.com/office/drawing/2014/main" val="10007"/>
                  </a:ext>
                </a:extLst>
              </a:tr>
              <a:tr h="321271">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600" b="0" i="0" u="none" strike="noStrike" cap="none" normalizeH="0" baseline="0" dirty="0">
                        <a:ln>
                          <a:noFill/>
                        </a:ln>
                        <a:solidFill>
                          <a:schemeClr val="accent1">
                            <a:lumMod val="50000"/>
                          </a:schemeClr>
                        </a:solidFill>
                        <a:effectLst/>
                        <a:latin typeface="HelveticaNeueLT Std Cn" pitchFamily="34" charset="0"/>
                      </a:endParaRPr>
                    </a:p>
                  </a:txBody>
                  <a:tcPr marL="100806" marR="100806" marT="50398" marB="50398" anchor="ctr" horzOverflow="overflow">
                    <a:lnL cap="flat">
                      <a:noFill/>
                    </a:lnL>
                    <a:lnR>
                      <a:noFill/>
                    </a:lnR>
                    <a:lnT>
                      <a:noFill/>
                    </a:lnT>
                    <a:lnB cap="flat">
                      <a:noFill/>
                    </a:lnB>
                    <a:lnTlToBr>
                      <a:noFill/>
                    </a:lnTlToBr>
                    <a:lnBlToTr>
                      <a:noFill/>
                    </a:lnBlToTr>
                    <a:noFill/>
                  </a:tcPr>
                </a:tc>
                <a:tc>
                  <a:txBody>
                    <a:bodyPr/>
                    <a:lstStyle/>
                    <a:p>
                      <a:r>
                        <a:rPr lang="fr-FR" sz="1500" dirty="0"/>
                        <a:t>Report  du résultat</a:t>
                      </a:r>
                    </a:p>
                  </a:txBody>
                  <a:tcPr marL="91437" marR="91437" marT="45715" marB="45715" anchor="ctr" horzOverflow="overflow">
                    <a:lnL>
                      <a:noFill/>
                    </a:lnL>
                    <a:lnR>
                      <a:noFill/>
                    </a:lnR>
                    <a:lnT>
                      <a:noFill/>
                    </a:lnT>
                    <a:lnB>
                      <a:noFill/>
                    </a:lnB>
                    <a:lnTlToBr>
                      <a:noFill/>
                    </a:lnTlToBr>
                    <a:lnBlToTr>
                      <a:noFill/>
                    </a:lnBlToTr>
                    <a:solidFill>
                      <a:srgbClr val="CCEC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rgbClr val="002060"/>
                          </a:solidFill>
                          <a:effectLst/>
                          <a:latin typeface="HelveticaNeueLT Std Cn" pitchFamily="34" charset="0"/>
                          <a:ea typeface="+mn-ea"/>
                          <a:cs typeface="+mn-cs"/>
                        </a:rPr>
                        <a:t>375 664</a:t>
                      </a:r>
                    </a:p>
                  </a:txBody>
                  <a:tcPr marL="91437" marR="91437" marT="45715" marB="45715" anchor="ctr" horzOverflow="overflow">
                    <a:lnL>
                      <a:noFill/>
                    </a:lnL>
                    <a:lnR>
                      <a:noFill/>
                    </a:lnR>
                    <a:lnT>
                      <a:noFill/>
                    </a:lnT>
                    <a:lnB>
                      <a:noFill/>
                    </a:lnB>
                    <a:lnTlToBr>
                      <a:noFill/>
                    </a:lnTlToBr>
                    <a:lnBlToTr>
                      <a:noFill/>
                    </a:lnBlToTr>
                    <a:solidFill>
                      <a:srgbClr val="CCECFF"/>
                    </a:solidFill>
                  </a:tcPr>
                </a:tc>
                <a:extLst>
                  <a:ext uri="{0D108BD9-81ED-4DB2-BD59-A6C34878D82A}">
                    <a16:rowId xmlns:a16="http://schemas.microsoft.com/office/drawing/2014/main" val="10008"/>
                  </a:ext>
                </a:extLst>
              </a:tr>
              <a:tr h="321271">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600" b="0" i="0" u="none" strike="noStrike" cap="none" normalizeH="0" baseline="0" dirty="0">
                        <a:ln>
                          <a:noFill/>
                        </a:ln>
                        <a:solidFill>
                          <a:schemeClr val="accent1">
                            <a:lumMod val="50000"/>
                          </a:schemeClr>
                        </a:solidFill>
                        <a:effectLst/>
                        <a:latin typeface="HelveticaNeueLT Std Cn" pitchFamily="34" charset="0"/>
                      </a:endParaRPr>
                    </a:p>
                  </a:txBody>
                  <a:tcPr marL="100806" marR="100806" marT="50398" marB="50398" anchor="ctr" horzOverflow="overflow">
                    <a:lnL cap="flat">
                      <a:noFill/>
                    </a:lnL>
                    <a:lnR>
                      <a:noFill/>
                    </a:lnR>
                    <a:lnT>
                      <a:noFill/>
                    </a:lnT>
                    <a:lnB cap="flat">
                      <a:noFill/>
                    </a:lnB>
                    <a:lnTlToBr>
                      <a:noFill/>
                    </a:lnTlToBr>
                    <a:lnBlToTr>
                      <a:noFill/>
                    </a:lnBlToTr>
                    <a:noFill/>
                  </a:tcPr>
                </a:tc>
                <a:tc>
                  <a:txBody>
                    <a:bodyPr/>
                    <a:lstStyle/>
                    <a:p>
                      <a:r>
                        <a:rPr lang="fr-FR" sz="1500" dirty="0"/>
                        <a:t>Total</a:t>
                      </a:r>
                    </a:p>
                  </a:txBody>
                  <a:tcPr marL="91437" marR="91437" marT="45715" marB="45715"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rgbClr val="002060"/>
                          </a:solidFill>
                          <a:effectLst/>
                          <a:latin typeface="HelveticaNeueLT Std Cn" pitchFamily="34" charset="0"/>
                          <a:ea typeface="+mn-ea"/>
                          <a:cs typeface="+mn-cs"/>
                        </a:rPr>
                        <a:t>3 686 913</a:t>
                      </a:r>
                    </a:p>
                  </a:txBody>
                  <a:tcPr marL="91437" marR="91437" marT="45715" marB="45715"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9"/>
                  </a:ext>
                </a:extLst>
              </a:tr>
              <a:tr h="320028">
                <a:tc rowSpan="5">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1" i="0" u="none" strike="noStrike" cap="none" normalizeH="0" baseline="0" dirty="0">
                          <a:ln>
                            <a:noFill/>
                          </a:ln>
                          <a:solidFill>
                            <a:schemeClr val="accent1">
                              <a:lumMod val="50000"/>
                            </a:schemeClr>
                          </a:solidFill>
                          <a:effectLst/>
                          <a:latin typeface="HelveticaNeueLT Std Cn" pitchFamily="34" charset="0"/>
                        </a:rPr>
                        <a:t>Recettes</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500" b="0" i="0" u="none" strike="noStrike" cap="none" normalizeH="0" baseline="0" dirty="0">
                        <a:ln>
                          <a:noFill/>
                        </a:ln>
                        <a:solidFill>
                          <a:schemeClr val="accent1">
                            <a:lumMod val="50000"/>
                          </a:schemeClr>
                        </a:solidFill>
                        <a:effectLst/>
                        <a:latin typeface="HelveticaNeueLT Std Cn"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500" b="0" i="0" u="none" strike="noStrike" cap="none" normalizeH="0" baseline="0" dirty="0">
                        <a:ln>
                          <a:noFill/>
                        </a:ln>
                        <a:solidFill>
                          <a:schemeClr val="accent1">
                            <a:lumMod val="50000"/>
                          </a:schemeClr>
                        </a:solidFill>
                        <a:effectLst/>
                        <a:latin typeface="HelveticaNeueLT Std Cn"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500" b="0" i="0" u="none" strike="noStrike" cap="none" normalizeH="0" baseline="0" dirty="0">
                        <a:ln>
                          <a:noFill/>
                        </a:ln>
                        <a:solidFill>
                          <a:schemeClr val="accent1">
                            <a:lumMod val="50000"/>
                          </a:schemeClr>
                        </a:solidFill>
                        <a:effectLst/>
                        <a:latin typeface="HelveticaNeueLT Std Cn" pitchFamily="34" charset="0"/>
                      </a:endParaRPr>
                    </a:p>
                  </a:txBody>
                  <a:tcPr marL="91437" marR="91437" marT="45715" marB="45715"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Produits de services</a:t>
                      </a:r>
                    </a:p>
                  </a:txBody>
                  <a:tcPr marL="91437" marR="91437" marT="45715" marB="45715" anchor="ctr" horzOverflow="overflow">
                    <a:lnL>
                      <a:noFill/>
                    </a:lnL>
                    <a:lnR>
                      <a:noFill/>
                    </a:lnR>
                    <a:lnT>
                      <a:noFill/>
                    </a:lnT>
                    <a:lnB>
                      <a:noFill/>
                    </a:lnB>
                    <a:lnTlToBr>
                      <a:noFill/>
                    </a:lnTlToBr>
                    <a:lnBlToTr>
                      <a:noFill/>
                    </a:lnBlToTr>
                    <a:solidFill>
                      <a:srgbClr val="CCEC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rgbClr val="002060"/>
                          </a:solidFill>
                          <a:effectLst/>
                          <a:latin typeface="HelveticaNeueLT Std Cn" pitchFamily="34" charset="0"/>
                          <a:ea typeface="+mn-ea"/>
                          <a:cs typeface="+mn-cs"/>
                        </a:rPr>
                        <a:t>9 000</a:t>
                      </a:r>
                    </a:p>
                  </a:txBody>
                  <a:tcPr marL="91437" marR="91437" marT="45715" marB="45715" anchor="ctr" horzOverflow="overflow">
                    <a:lnL>
                      <a:noFill/>
                    </a:lnL>
                    <a:lnR>
                      <a:noFill/>
                    </a:lnR>
                    <a:lnT>
                      <a:noFill/>
                    </a:lnT>
                    <a:lnB>
                      <a:noFill/>
                    </a:lnB>
                    <a:lnTlToBr>
                      <a:noFill/>
                    </a:lnTlToBr>
                    <a:lnBlToTr>
                      <a:noFill/>
                    </a:lnBlToTr>
                    <a:solidFill>
                      <a:srgbClr val="CCECFF"/>
                    </a:solidFill>
                  </a:tcPr>
                </a:tc>
                <a:extLst>
                  <a:ext uri="{0D108BD9-81ED-4DB2-BD59-A6C34878D82A}">
                    <a16:rowId xmlns:a16="http://schemas.microsoft.com/office/drawing/2014/main" val="10010"/>
                  </a:ext>
                </a:extLst>
              </a:tr>
              <a:tr h="320028">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Dotations subventions</a:t>
                      </a:r>
                    </a:p>
                  </a:txBody>
                  <a:tcPr marL="91437" marR="91437" marT="45715" marB="45715" anchor="ctr"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rgbClr val="002060"/>
                          </a:solidFill>
                          <a:effectLst/>
                          <a:latin typeface="HelveticaNeueLT Std Cn" pitchFamily="34" charset="0"/>
                          <a:ea typeface="+mn-ea"/>
                          <a:cs typeface="+mn-cs"/>
                        </a:rPr>
                        <a:t>3 414 113</a:t>
                      </a:r>
                    </a:p>
                  </a:txBody>
                  <a:tcPr marL="91437" marR="91437" marT="45715" marB="45715" anchor="ctr" horzOverflow="overflow">
                    <a:lnL>
                      <a:noFill/>
                    </a:lnL>
                    <a:lnR>
                      <a:noFill/>
                    </a:lnR>
                    <a:lnT>
                      <a:noFill/>
                    </a:lnT>
                    <a:lnB>
                      <a:noFill/>
                    </a:lnB>
                    <a:lnTlToBr>
                      <a:noFill/>
                    </a:lnTlToBr>
                    <a:lnBlToTr>
                      <a:noFill/>
                    </a:lnBlToTr>
                    <a:solidFill>
                      <a:schemeClr val="accent1">
                        <a:lumMod val="20000"/>
                        <a:lumOff val="80000"/>
                      </a:schemeClr>
                    </a:solidFill>
                  </a:tcPr>
                </a:tc>
                <a:extLst>
                  <a:ext uri="{0D108BD9-81ED-4DB2-BD59-A6C34878D82A}">
                    <a16:rowId xmlns:a16="http://schemas.microsoft.com/office/drawing/2014/main" val="10011"/>
                  </a:ext>
                </a:extLst>
              </a:tr>
              <a:tr h="320028">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Autres produits</a:t>
                      </a:r>
                    </a:p>
                  </a:txBody>
                  <a:tcPr marL="91437" marR="91437" marT="45715" marB="45715" anchor="ctr" horzOverflow="overflow">
                    <a:lnL>
                      <a:noFill/>
                    </a:lnL>
                    <a:lnR>
                      <a:noFill/>
                    </a:lnR>
                    <a:lnT>
                      <a:noFill/>
                    </a:lnT>
                    <a:lnB>
                      <a:noFill/>
                    </a:lnB>
                    <a:lnTlToBr>
                      <a:noFill/>
                    </a:lnTlToBr>
                    <a:lnBlToTr>
                      <a:noFill/>
                    </a:lnBlToTr>
                    <a:solidFill>
                      <a:srgbClr val="CCEC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rgbClr val="002060"/>
                          </a:solidFill>
                          <a:effectLst/>
                          <a:latin typeface="HelveticaNeueLT Std Cn" pitchFamily="34" charset="0"/>
                          <a:ea typeface="+mn-ea"/>
                          <a:cs typeface="+mn-cs"/>
                        </a:rPr>
                        <a:t>53 800</a:t>
                      </a:r>
                    </a:p>
                  </a:txBody>
                  <a:tcPr marL="44448" marR="44448" marT="0" marB="0" anchor="b">
                    <a:lnL>
                      <a:noFill/>
                    </a:lnL>
                    <a:lnR>
                      <a:noFill/>
                    </a:lnR>
                    <a:lnT>
                      <a:noFill/>
                    </a:lnT>
                    <a:lnB>
                      <a:noFill/>
                    </a:lnB>
                    <a:lnTlToBr>
                      <a:noFill/>
                    </a:lnTlToBr>
                    <a:lnBlToTr>
                      <a:noFill/>
                    </a:lnBlToTr>
                    <a:solidFill>
                      <a:srgbClr val="CCECFF"/>
                    </a:solidFill>
                  </a:tcPr>
                </a:tc>
                <a:extLst>
                  <a:ext uri="{0D108BD9-81ED-4DB2-BD59-A6C34878D82A}">
                    <a16:rowId xmlns:a16="http://schemas.microsoft.com/office/drawing/2014/main" val="10012"/>
                  </a:ext>
                </a:extLst>
              </a:tr>
              <a:tr h="320028">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Opérations d’ordre</a:t>
                      </a:r>
                    </a:p>
                  </a:txBody>
                  <a:tcPr marL="91437" marR="91437" marT="45715" marB="45715" anchor="ctr" horzOverflow="overflow">
                    <a:lnL>
                      <a:noFill/>
                    </a:lnL>
                    <a:lnR>
                      <a:noFill/>
                    </a:lnR>
                    <a:lnT>
                      <a:noFill/>
                    </a:lnT>
                    <a:lnB>
                      <a:noFill/>
                    </a:lnB>
                    <a:lnTlToBr>
                      <a:noFill/>
                    </a:lnTlToBr>
                    <a:lnBlToTr>
                      <a:noFill/>
                    </a:lnBlToTr>
                    <a:solidFill>
                      <a:srgbClr val="CCEC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rgbClr val="002060"/>
                          </a:solidFill>
                          <a:effectLst/>
                          <a:latin typeface="HelveticaNeueLT Std Cn" pitchFamily="34" charset="0"/>
                          <a:ea typeface="+mn-ea"/>
                          <a:cs typeface="+mn-cs"/>
                        </a:rPr>
                        <a:t>210 000</a:t>
                      </a:r>
                    </a:p>
                  </a:txBody>
                  <a:tcPr marL="44448" marR="44448" marT="0" marB="0" anchor="b">
                    <a:lnL>
                      <a:noFill/>
                    </a:lnL>
                    <a:lnR>
                      <a:noFill/>
                    </a:lnR>
                    <a:lnT>
                      <a:noFill/>
                    </a:lnT>
                    <a:lnB>
                      <a:noFill/>
                    </a:lnB>
                    <a:lnTlToBr>
                      <a:noFill/>
                    </a:lnTlToBr>
                    <a:lnBlToTr>
                      <a:noFill/>
                    </a:lnBlToTr>
                    <a:solidFill>
                      <a:srgbClr val="CCECFF"/>
                    </a:solidFill>
                  </a:tcPr>
                </a:tc>
                <a:extLst>
                  <a:ext uri="{0D108BD9-81ED-4DB2-BD59-A6C34878D82A}">
                    <a16:rowId xmlns:a16="http://schemas.microsoft.com/office/drawing/2014/main" val="10013"/>
                  </a:ext>
                </a:extLst>
              </a:tr>
              <a:tr h="320028">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Total</a:t>
                      </a:r>
                    </a:p>
                  </a:txBody>
                  <a:tcPr marL="91437" marR="91437" marT="45715" marB="45715" anchor="ctr" horzOverflow="overflow">
                    <a:lnL>
                      <a:noFill/>
                    </a:lnL>
                    <a:lnR>
                      <a:noFill/>
                    </a:lnR>
                    <a:lnT>
                      <a:noFill/>
                    </a:lnT>
                    <a:lnB>
                      <a:noFill/>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rgbClr val="002060"/>
                          </a:solidFill>
                          <a:effectLst/>
                          <a:latin typeface="HelveticaNeueLT Std Cn" pitchFamily="34" charset="0"/>
                          <a:ea typeface="+mn-ea"/>
                          <a:cs typeface="+mn-cs"/>
                        </a:rPr>
                        <a:t>3 686 913</a:t>
                      </a:r>
                    </a:p>
                  </a:txBody>
                  <a:tcPr marL="91437" marR="91437" marT="45715" marB="45715"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4"/>
                  </a:ext>
                </a:extLst>
              </a:tr>
            </a:tbl>
          </a:graphicData>
        </a:graphic>
      </p:graphicFrame>
      <p:sp>
        <p:nvSpPr>
          <p:cNvPr id="62502" name="Text Box 91">
            <a:extLst>
              <a:ext uri="{FF2B5EF4-FFF2-40B4-BE49-F238E27FC236}">
                <a16:creationId xmlns:a16="http://schemas.microsoft.com/office/drawing/2014/main" id="{5F29FA1A-CAE6-4C2E-9DE0-2646CA5CDEC5}"/>
              </a:ext>
            </a:extLst>
          </p:cNvPr>
          <p:cNvSpPr txBox="1">
            <a:spLocks noChangeArrowheads="1"/>
          </p:cNvSpPr>
          <p:nvPr/>
        </p:nvSpPr>
        <p:spPr bwMode="auto">
          <a:xfrm>
            <a:off x="3412801" y="6075721"/>
            <a:ext cx="184688" cy="295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10" rIns="91419" bIns="45710">
            <a:spAutoFit/>
          </a:bodyPr>
          <a:lstStyle/>
          <a:p>
            <a:pPr eaLnBrk="1">
              <a:lnSpc>
                <a:spcPct val="81000"/>
              </a:lnSpc>
              <a:buClr>
                <a:srgbClr val="000000"/>
              </a:buClr>
              <a:buSzPct val="100000"/>
              <a:buFont typeface="Times New Roman" panose="02020603050405020304" pitchFamily="18" charset="0"/>
              <a:buNone/>
            </a:pPr>
            <a:endParaRPr lang="fr-FR" altLang="fr-FR" sz="1633">
              <a:latin typeface="Calibri" panose="020F0502020204030204" pitchFamily="34" charset="0"/>
            </a:endParaRPr>
          </a:p>
        </p:txBody>
      </p:sp>
      <p:sp>
        <p:nvSpPr>
          <p:cNvPr id="10" name="Rectangle 2">
            <a:extLst>
              <a:ext uri="{FF2B5EF4-FFF2-40B4-BE49-F238E27FC236}">
                <a16:creationId xmlns:a16="http://schemas.microsoft.com/office/drawing/2014/main" id="{52F87F9B-A0D0-474C-8B41-E9E756D54DC4}"/>
              </a:ext>
            </a:extLst>
          </p:cNvPr>
          <p:cNvSpPr txBox="1">
            <a:spLocks noChangeArrowheads="1"/>
          </p:cNvSpPr>
          <p:nvPr/>
        </p:nvSpPr>
        <p:spPr bwMode="auto">
          <a:xfrm>
            <a:off x="323528" y="176356"/>
            <a:ext cx="8101440" cy="1143360"/>
          </a:xfrm>
          <a:prstGeom prst="rect">
            <a:avLst/>
          </a:prstGeom>
          <a:noFill/>
          <a:ln w="9525">
            <a:noFill/>
            <a:miter lim="800000"/>
            <a:headEnd/>
            <a:tailEnd/>
          </a:ln>
        </p:spPr>
        <p:txBody>
          <a:bodyPr lIns="91419" tIns="45710" rIns="91419" bIns="45710" anchor="ctr"/>
          <a:lstStyle/>
          <a:p>
            <a:pPr>
              <a:lnSpc>
                <a:spcPct val="81000"/>
              </a:lnSpc>
              <a:buClr>
                <a:srgbClr val="000000"/>
              </a:buClr>
              <a:buSzPct val="100000"/>
              <a:defRPr/>
            </a:pPr>
            <a:r>
              <a:rPr lang="fr-FR" sz="3175" kern="0" dirty="0">
                <a:solidFill>
                  <a:srgbClr val="000066"/>
                </a:solidFill>
                <a:latin typeface="HelveticaNeueLT Std Cn" pitchFamily="34" charset="0"/>
                <a:ea typeface="+mj-ea"/>
                <a:cs typeface="+mj-cs"/>
              </a:rPr>
              <a:t>Présentation du budget 2022</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a:extLst>
              <a:ext uri="{FF2B5EF4-FFF2-40B4-BE49-F238E27FC236}">
                <a16:creationId xmlns:a16="http://schemas.microsoft.com/office/drawing/2014/main" id="{39E65C19-9EF0-4E44-98C2-496DB9878870}"/>
              </a:ext>
            </a:extLst>
          </p:cNvPr>
          <p:cNvSpPr>
            <a:spLocks noGrp="1" noChangeArrowheads="1"/>
          </p:cNvSpPr>
          <p:nvPr>
            <p:ph idx="1"/>
          </p:nvPr>
        </p:nvSpPr>
        <p:spPr>
          <a:xfrm>
            <a:off x="685440" y="1012681"/>
            <a:ext cx="8173440" cy="4586400"/>
          </a:xfrm>
        </p:spPr>
        <p:txBody>
          <a:bodyPr/>
          <a:lstStyle/>
          <a:p>
            <a:pPr eaLnBrk="1" hangingPunct="1"/>
            <a:r>
              <a:rPr lang="fr-FR" altLang="fr-FR" sz="2812" dirty="0">
                <a:solidFill>
                  <a:srgbClr val="666699"/>
                </a:solidFill>
                <a:latin typeface="HelveticaNeueLT Std Cn" pitchFamily="34" charset="0"/>
              </a:rPr>
              <a:t>Les chapitres de dépenses et de recettes en investissement:</a:t>
            </a:r>
          </a:p>
          <a:p>
            <a:pPr eaLnBrk="1" hangingPunct="1"/>
            <a:endParaRPr lang="fr-FR" altLang="fr-FR" sz="2812" dirty="0">
              <a:solidFill>
                <a:srgbClr val="666699"/>
              </a:solidFill>
              <a:latin typeface="HelveticaNeueLT Std Cn" pitchFamily="34" charset="0"/>
            </a:endParaRPr>
          </a:p>
          <a:p>
            <a:pPr eaLnBrk="1" hangingPunct="1">
              <a:buFontTx/>
              <a:buNone/>
            </a:pPr>
            <a:endParaRPr lang="fr-FR" altLang="fr-FR" sz="2812" dirty="0">
              <a:solidFill>
                <a:srgbClr val="666699"/>
              </a:solidFill>
              <a:latin typeface="HelveticaNeueLT Std Cn" pitchFamily="34" charset="0"/>
            </a:endParaRPr>
          </a:p>
        </p:txBody>
      </p:sp>
      <p:graphicFrame>
        <p:nvGraphicFramePr>
          <p:cNvPr id="2403" name="Group 355">
            <a:extLst>
              <a:ext uri="{FF2B5EF4-FFF2-40B4-BE49-F238E27FC236}">
                <a16:creationId xmlns:a16="http://schemas.microsoft.com/office/drawing/2014/main" id="{4841CF6D-CEF3-4549-BE90-293B54B43D1B}"/>
              </a:ext>
            </a:extLst>
          </p:cNvPr>
          <p:cNvGraphicFramePr>
            <a:graphicFrameLocks noGrp="1"/>
          </p:cNvGraphicFramePr>
          <p:nvPr>
            <p:extLst>
              <p:ext uri="{D42A27DB-BD31-4B8C-83A1-F6EECF244321}">
                <p14:modId xmlns:p14="http://schemas.microsoft.com/office/powerpoint/2010/main" val="867475677"/>
              </p:ext>
            </p:extLst>
          </p:nvPr>
        </p:nvGraphicFramePr>
        <p:xfrm>
          <a:off x="849600" y="1860841"/>
          <a:ext cx="7754848" cy="4709132"/>
        </p:xfrm>
        <a:graphic>
          <a:graphicData uri="http://schemas.openxmlformats.org/drawingml/2006/table">
            <a:tbl>
              <a:tblPr>
                <a:effectLst/>
              </a:tblPr>
              <a:tblGrid>
                <a:gridCol w="1904699">
                  <a:extLst>
                    <a:ext uri="{9D8B030D-6E8A-4147-A177-3AD203B41FA5}">
                      <a16:colId xmlns:a16="http://schemas.microsoft.com/office/drawing/2014/main" val="20000"/>
                    </a:ext>
                  </a:extLst>
                </a:gridCol>
                <a:gridCol w="3469274">
                  <a:extLst>
                    <a:ext uri="{9D8B030D-6E8A-4147-A177-3AD203B41FA5}">
                      <a16:colId xmlns:a16="http://schemas.microsoft.com/office/drawing/2014/main" val="20001"/>
                    </a:ext>
                  </a:extLst>
                </a:gridCol>
                <a:gridCol w="2380875">
                  <a:extLst>
                    <a:ext uri="{9D8B030D-6E8A-4147-A177-3AD203B41FA5}">
                      <a16:colId xmlns:a16="http://schemas.microsoft.com/office/drawing/2014/main" val="20002"/>
                    </a:ext>
                  </a:extLst>
                </a:gridCol>
              </a:tblGrid>
              <a:tr h="54863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Section d’investissement</a:t>
                      </a:r>
                    </a:p>
                  </a:txBody>
                  <a:tcPr marL="91437" marR="91437" marT="45719" marB="45719" anchor="ctr" horzOverflow="overflow">
                    <a:lnL cap="flat">
                      <a:noFill/>
                    </a:lnL>
                    <a:lnR>
                      <a:noFill/>
                    </a:lnR>
                    <a:lnT cap="flat">
                      <a:noFill/>
                    </a:lnT>
                    <a:lnB>
                      <a:noFill/>
                    </a:lnB>
                    <a:lnTlToBr>
                      <a:noFill/>
                    </a:lnTlToBr>
                    <a:lnBlToTr>
                      <a:noFill/>
                    </a:lnBlToTr>
                    <a:noFill/>
                  </a:tcPr>
                </a:tc>
                <a:tc>
                  <a:txBody>
                    <a:bodyPr/>
                    <a:lstStyle/>
                    <a:p>
                      <a:r>
                        <a:rPr kumimoji="0" lang="fr-FR" sz="1500" b="0" i="0" u="none" strike="noStrike" kern="1200" cap="none" normalizeH="0" baseline="0" dirty="0">
                          <a:ln>
                            <a:noFill/>
                          </a:ln>
                          <a:solidFill>
                            <a:schemeClr val="accent1">
                              <a:lumMod val="50000"/>
                            </a:schemeClr>
                          </a:solidFill>
                          <a:effectLst/>
                          <a:latin typeface="HelveticaNeueLT Std Cn" pitchFamily="34" charset="0"/>
                          <a:ea typeface="+mn-ea"/>
                          <a:cs typeface="+mn-cs"/>
                        </a:rPr>
                        <a:t>Chapitre</a:t>
                      </a:r>
                    </a:p>
                  </a:txBody>
                  <a:tcPr marL="91437" marR="91437" marT="45719" marB="45719" anchor="ct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Dépenses prévues</a:t>
                      </a:r>
                    </a:p>
                  </a:txBody>
                  <a:tcPr marL="91437" marR="91437" marT="45719" marB="45719" anchor="ctr" horzOverflow="overflow">
                    <a:lnL>
                      <a:noFill/>
                    </a:lnL>
                    <a:lnR>
                      <a:noFill/>
                    </a:lnR>
                    <a:lnT cap="flat">
                      <a:noFill/>
                    </a:lnT>
                    <a:lnB>
                      <a:noFill/>
                    </a:lnB>
                    <a:lnTlToBr>
                      <a:noFill/>
                    </a:lnTlToBr>
                    <a:lnBlToTr>
                      <a:noFill/>
                    </a:lnBlToTr>
                    <a:noFill/>
                  </a:tcPr>
                </a:tc>
                <a:extLst>
                  <a:ext uri="{0D108BD9-81ED-4DB2-BD59-A6C34878D82A}">
                    <a16:rowId xmlns:a16="http://schemas.microsoft.com/office/drawing/2014/main" val="10000"/>
                  </a:ext>
                </a:extLst>
              </a:tr>
              <a:tr h="320036">
                <a:tc rowSpan="7">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1" i="0" u="none" strike="noStrike" cap="none" normalizeH="0" baseline="0" dirty="0">
                          <a:ln>
                            <a:noFill/>
                          </a:ln>
                          <a:solidFill>
                            <a:schemeClr val="accent1">
                              <a:lumMod val="50000"/>
                            </a:schemeClr>
                          </a:solidFill>
                          <a:effectLst/>
                          <a:latin typeface="HelveticaNeueLT Std Cn" pitchFamily="34" charset="0"/>
                        </a:rPr>
                        <a:t>Dépenses</a:t>
                      </a:r>
                    </a:p>
                  </a:txBody>
                  <a:tcPr marL="91437" marR="91437" marT="45719" marB="45719"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Immobilisations incorporelles</a:t>
                      </a:r>
                    </a:p>
                  </a:txBody>
                  <a:tcPr marL="91437" marR="91437" marT="45719" marB="45719" anchor="ctr" horzOverflow="overflow">
                    <a:lnL>
                      <a:noFill/>
                    </a:lnL>
                    <a:lnR>
                      <a:noFill/>
                    </a:lnR>
                    <a:lnT>
                      <a:noFill/>
                    </a:lnT>
                    <a:lnB>
                      <a:noFill/>
                    </a:lnB>
                    <a:lnTlToBr>
                      <a:noFill/>
                    </a:lnTlToBr>
                    <a:lnBlToTr>
                      <a:noFill/>
                    </a:lnBlToTr>
                    <a:solidFill>
                      <a:srgbClr val="CCEC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chemeClr val="accent1">
                              <a:lumMod val="50000"/>
                            </a:schemeClr>
                          </a:solidFill>
                          <a:effectLst/>
                          <a:latin typeface="HelveticaNeueLT Std Cn" pitchFamily="34" charset="0"/>
                          <a:ea typeface="+mn-ea"/>
                          <a:cs typeface="+mn-cs"/>
                        </a:rPr>
                        <a:t>575 887</a:t>
                      </a:r>
                    </a:p>
                  </a:txBody>
                  <a:tcPr marL="91437" marR="91437" marT="45719" marB="45719" anchor="ctr" horzOverflow="overflow">
                    <a:lnL>
                      <a:noFill/>
                    </a:lnL>
                    <a:lnR>
                      <a:noFill/>
                    </a:lnR>
                    <a:lnT>
                      <a:noFill/>
                    </a:lnT>
                    <a:lnB>
                      <a:noFill/>
                    </a:lnB>
                    <a:lnTlToBr>
                      <a:noFill/>
                    </a:lnTlToBr>
                    <a:lnBlToTr>
                      <a:noFill/>
                    </a:lnBlToTr>
                    <a:solidFill>
                      <a:srgbClr val="CCECFF"/>
                    </a:solidFill>
                  </a:tcPr>
                </a:tc>
                <a:extLst>
                  <a:ext uri="{0D108BD9-81ED-4DB2-BD59-A6C34878D82A}">
                    <a16:rowId xmlns:a16="http://schemas.microsoft.com/office/drawing/2014/main" val="10001"/>
                  </a:ext>
                </a:extLst>
              </a:tr>
              <a:tr h="320036">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600" b="1" i="0" u="none" strike="noStrike" cap="none" normalizeH="0" baseline="0" dirty="0">
                        <a:ln>
                          <a:noFill/>
                        </a:ln>
                        <a:solidFill>
                          <a:schemeClr val="accent1">
                            <a:lumMod val="50000"/>
                          </a:schemeClr>
                        </a:solidFill>
                        <a:effectLst/>
                        <a:latin typeface="HelveticaNeueLT Std Cn" pitchFamily="34" charset="0"/>
                      </a:endParaRPr>
                    </a:p>
                  </a:txBody>
                  <a:tcPr marL="100806" marR="100806" marT="50398" marB="50398"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Immobilisations corporelles</a:t>
                      </a:r>
                    </a:p>
                  </a:txBody>
                  <a:tcPr marL="91437" marR="91437" marT="45719" marB="45719" anchor="ctr"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chemeClr val="accent1">
                              <a:lumMod val="50000"/>
                            </a:schemeClr>
                          </a:solidFill>
                          <a:effectLst/>
                          <a:latin typeface="HelveticaNeueLT Std Cn" pitchFamily="34" charset="0"/>
                          <a:ea typeface="+mn-ea"/>
                          <a:cs typeface="+mn-cs"/>
                        </a:rPr>
                        <a:t>969 188</a:t>
                      </a:r>
                    </a:p>
                  </a:txBody>
                  <a:tcPr marL="91437" marR="91437" marT="45719" marB="45719" anchor="ctr" horzOverflow="overflow">
                    <a:lnL>
                      <a:noFill/>
                    </a:lnL>
                    <a:lnR>
                      <a:noFill/>
                    </a:lnR>
                    <a:lnT>
                      <a:noFill/>
                    </a:lnT>
                    <a:lnB>
                      <a:noFill/>
                    </a:lnB>
                    <a:lnTlToBr>
                      <a:noFill/>
                    </a:lnTlToBr>
                    <a:lnBlToTr>
                      <a:noFill/>
                    </a:lnBlToTr>
                    <a:solidFill>
                      <a:schemeClr val="accent1">
                        <a:lumMod val="20000"/>
                        <a:lumOff val="80000"/>
                      </a:schemeClr>
                    </a:solidFill>
                  </a:tcPr>
                </a:tc>
                <a:extLst>
                  <a:ext uri="{0D108BD9-81ED-4DB2-BD59-A6C34878D82A}">
                    <a16:rowId xmlns:a16="http://schemas.microsoft.com/office/drawing/2014/main" val="10002"/>
                  </a:ext>
                </a:extLst>
              </a:tr>
              <a:tr h="320036">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600" b="1" i="0" u="none" strike="noStrike" cap="none" normalizeH="0" baseline="0" dirty="0">
                        <a:ln>
                          <a:noFill/>
                        </a:ln>
                        <a:solidFill>
                          <a:schemeClr val="accent1">
                            <a:lumMod val="50000"/>
                          </a:schemeClr>
                        </a:solidFill>
                        <a:effectLst/>
                        <a:latin typeface="HelveticaNeueLT Std Cn" pitchFamily="34" charset="0"/>
                      </a:endParaRPr>
                    </a:p>
                  </a:txBody>
                  <a:tcPr marL="100806" marR="100806" marT="50398" marB="50398"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Immobilisations en cours</a:t>
                      </a:r>
                    </a:p>
                  </a:txBody>
                  <a:tcPr marL="91437" marR="91437" marT="45719" marB="45719" anchor="ctr" horzOverflow="overflow">
                    <a:lnL>
                      <a:noFill/>
                    </a:lnL>
                    <a:lnR>
                      <a:noFill/>
                    </a:lnR>
                    <a:lnT>
                      <a:noFill/>
                    </a:lnT>
                    <a:lnB>
                      <a:noFill/>
                    </a:lnB>
                    <a:lnTlToBr>
                      <a:noFill/>
                    </a:lnTlToBr>
                    <a:lnBlToTr>
                      <a:noFill/>
                    </a:lnBlToTr>
                    <a:solidFill>
                      <a:srgbClr val="CCEC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chemeClr val="accent1">
                              <a:lumMod val="50000"/>
                            </a:schemeClr>
                          </a:solidFill>
                          <a:effectLst/>
                          <a:latin typeface="HelveticaNeueLT Std Cn" pitchFamily="34" charset="0"/>
                          <a:ea typeface="+mn-ea"/>
                          <a:cs typeface="+mn-cs"/>
                        </a:rPr>
                        <a:t>330 327</a:t>
                      </a:r>
                    </a:p>
                  </a:txBody>
                  <a:tcPr marL="91437" marR="91437" marT="45719" marB="45719" anchor="ctr" horzOverflow="overflow">
                    <a:lnL>
                      <a:noFill/>
                    </a:lnL>
                    <a:lnR>
                      <a:noFill/>
                    </a:lnR>
                    <a:lnT>
                      <a:noFill/>
                    </a:lnT>
                    <a:lnB>
                      <a:noFill/>
                    </a:lnB>
                    <a:lnTlToBr>
                      <a:noFill/>
                    </a:lnTlToBr>
                    <a:lnBlToTr>
                      <a:noFill/>
                    </a:lnBlToTr>
                    <a:solidFill>
                      <a:srgbClr val="CCECFF"/>
                    </a:solidFill>
                  </a:tcPr>
                </a:tc>
                <a:extLst>
                  <a:ext uri="{0D108BD9-81ED-4DB2-BD59-A6C34878D82A}">
                    <a16:rowId xmlns:a16="http://schemas.microsoft.com/office/drawing/2014/main" val="10003"/>
                  </a:ext>
                </a:extLst>
              </a:tr>
              <a:tr h="320036">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chemeClr val="accent1">
                              <a:lumMod val="50000"/>
                            </a:schemeClr>
                          </a:solidFill>
                          <a:effectLst/>
                          <a:latin typeface="HelveticaNeueLT Std Cn" pitchFamily="34" charset="0"/>
                          <a:ea typeface="+mn-ea"/>
                          <a:cs typeface="+mn-cs"/>
                        </a:rPr>
                        <a:t>Emprunts et dettes</a:t>
                      </a:r>
                    </a:p>
                  </a:txBody>
                  <a:tcPr marL="91437" marR="91437" marT="45719" marB="45719" anchor="ctr"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544 485</a:t>
                      </a:r>
                    </a:p>
                  </a:txBody>
                  <a:tcPr marL="91437" marR="91437" marT="45719" marB="45719" anchor="ctr" horzOverflow="overflow">
                    <a:lnL>
                      <a:noFill/>
                    </a:lnL>
                    <a:lnR>
                      <a:noFill/>
                    </a:lnR>
                    <a:lnT>
                      <a:noFill/>
                    </a:lnT>
                    <a:lnB>
                      <a:noFill/>
                    </a:lnB>
                    <a:lnTlToBr>
                      <a:noFill/>
                    </a:lnTlToBr>
                    <a:lnBlToTr>
                      <a:noFill/>
                    </a:lnBlToTr>
                    <a:solidFill>
                      <a:schemeClr val="accent1">
                        <a:lumMod val="20000"/>
                        <a:lumOff val="80000"/>
                      </a:schemeClr>
                    </a:solidFill>
                  </a:tcPr>
                </a:tc>
                <a:extLst>
                  <a:ext uri="{0D108BD9-81ED-4DB2-BD59-A6C34878D82A}">
                    <a16:rowId xmlns:a16="http://schemas.microsoft.com/office/drawing/2014/main" val="10004"/>
                  </a:ext>
                </a:extLst>
              </a:tr>
              <a:tr h="320036">
                <a:tc vMerge="1">
                  <a:txBody>
                    <a:bodyPr/>
                    <a:lstStyle/>
                    <a:p>
                      <a:endParaRPr lang="fr-FR"/>
                    </a:p>
                  </a:txBody>
                  <a:tcPr>
                    <a:lnT w="12700" cmpd="sng">
                      <a:noFill/>
                      <a:prstDash val="solid"/>
                    </a:lnT>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chemeClr val="accent1">
                              <a:lumMod val="50000"/>
                            </a:schemeClr>
                          </a:solidFill>
                          <a:effectLst/>
                          <a:latin typeface="HelveticaNeueLT Std Cn" pitchFamily="34" charset="0"/>
                          <a:ea typeface="+mn-ea"/>
                          <a:cs typeface="+mn-cs"/>
                        </a:rPr>
                        <a:t>Dépenses imprévues</a:t>
                      </a:r>
                    </a:p>
                  </a:txBody>
                  <a:tcPr marL="91437" marR="91437" marT="45719" marB="45719" anchor="ctr" horzOverflow="overflow">
                    <a:lnR>
                      <a:noFill/>
                    </a:lnR>
                    <a:lnT>
                      <a:noFill/>
                    </a:lnT>
                    <a:lnB>
                      <a:noFill/>
                    </a:lnB>
                    <a:lnTlToBr>
                      <a:noFill/>
                    </a:lnTlToBr>
                    <a:lnBlToTr>
                      <a:noFill/>
                    </a:lnBlToTr>
                    <a:solidFill>
                      <a:srgbClr val="CCEC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139 000</a:t>
                      </a:r>
                    </a:p>
                  </a:txBody>
                  <a:tcPr marL="91437" marR="91437" marT="45719" marB="45719" anchor="ctr" horzOverflow="overflow">
                    <a:lnL>
                      <a:noFill/>
                    </a:lnL>
                    <a:lnR>
                      <a:noFill/>
                    </a:lnR>
                    <a:lnT>
                      <a:noFill/>
                    </a:lnT>
                    <a:lnB>
                      <a:noFill/>
                    </a:lnB>
                    <a:lnTlToBr>
                      <a:noFill/>
                    </a:lnTlToBr>
                    <a:lnBlToTr>
                      <a:noFill/>
                    </a:lnBlToTr>
                    <a:solidFill>
                      <a:srgbClr val="CCECFF"/>
                    </a:solidFill>
                  </a:tcPr>
                </a:tc>
                <a:extLst>
                  <a:ext uri="{0D108BD9-81ED-4DB2-BD59-A6C34878D82A}">
                    <a16:rowId xmlns:a16="http://schemas.microsoft.com/office/drawing/2014/main" val="10006"/>
                  </a:ext>
                </a:extLst>
              </a:tr>
              <a:tr h="320036">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chemeClr val="accent1">
                              <a:lumMod val="50000"/>
                            </a:schemeClr>
                          </a:solidFill>
                          <a:effectLst/>
                          <a:latin typeface="HelveticaNeueLT Std Cn" pitchFamily="34" charset="0"/>
                          <a:ea typeface="+mn-ea"/>
                          <a:cs typeface="+mn-cs"/>
                        </a:rPr>
                        <a:t>Opérations d’ordre</a:t>
                      </a:r>
                    </a:p>
                  </a:txBody>
                  <a:tcPr marL="91437" marR="91437" marT="45719" marB="45719" anchor="ctr"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fr-FR" sz="1500" b="0" i="0" u="none" strike="noStrike" cap="none" normalizeH="0" baseline="0" dirty="0">
                          <a:ln>
                            <a:noFill/>
                          </a:ln>
                          <a:solidFill>
                            <a:schemeClr val="accent1">
                              <a:lumMod val="50000"/>
                            </a:schemeClr>
                          </a:solidFill>
                          <a:effectLst/>
                          <a:latin typeface="HelveticaNeueLT Std Cn" pitchFamily="34" charset="0"/>
                        </a:rPr>
                        <a:t>210 000</a:t>
                      </a:r>
                    </a:p>
                  </a:txBody>
                  <a:tcPr marL="91437" marR="91437" marT="45719" marB="45719" anchor="ctr" horzOverflow="overflow">
                    <a:lnL>
                      <a:noFill/>
                    </a:lnL>
                    <a:lnR>
                      <a:noFill/>
                    </a:lnR>
                    <a:lnT>
                      <a:noFill/>
                    </a:lnT>
                    <a:lnB>
                      <a:noFill/>
                    </a:lnB>
                    <a:lnTlToBr>
                      <a:noFill/>
                    </a:lnTlToBr>
                    <a:lnBlToTr>
                      <a:noFill/>
                    </a:lnBlToTr>
                    <a:solidFill>
                      <a:schemeClr val="accent1">
                        <a:lumMod val="20000"/>
                        <a:lumOff val="80000"/>
                      </a:schemeClr>
                    </a:solidFill>
                  </a:tcPr>
                </a:tc>
                <a:extLst>
                  <a:ext uri="{0D108BD9-81ED-4DB2-BD59-A6C34878D82A}">
                    <a16:rowId xmlns:a16="http://schemas.microsoft.com/office/drawing/2014/main" val="10007"/>
                  </a:ext>
                </a:extLst>
              </a:tr>
              <a:tr h="320036">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chemeClr val="accent1">
                              <a:lumMod val="50000"/>
                            </a:schemeClr>
                          </a:solidFill>
                          <a:effectLst/>
                          <a:latin typeface="HelveticaNeueLT Std Cn" pitchFamily="34" charset="0"/>
                          <a:ea typeface="+mn-ea"/>
                          <a:cs typeface="+mn-cs"/>
                        </a:rPr>
                        <a:t>Total</a:t>
                      </a:r>
                    </a:p>
                  </a:txBody>
                  <a:tcPr marL="91437" marR="91437" marT="45719" marB="45719" anchor="ctr" horzOverflow="overflow">
                    <a:lnL>
                      <a:noFill/>
                    </a:lnL>
                    <a:lnR>
                      <a:noFill/>
                    </a:lnR>
                    <a:lnT>
                      <a:noFill/>
                    </a:lnT>
                    <a:lnB>
                      <a:noFill/>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2 768 887</a:t>
                      </a:r>
                    </a:p>
                  </a:txBody>
                  <a:tcPr marL="91437" marR="91437" marT="45719" marB="45719"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8"/>
                  </a:ext>
                </a:extLst>
              </a:tr>
              <a:tr h="320036">
                <a:tc rowSpan="6">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1" i="0" u="none" strike="noStrike" cap="none" normalizeH="0" baseline="0" dirty="0">
                          <a:ln>
                            <a:noFill/>
                          </a:ln>
                          <a:solidFill>
                            <a:schemeClr val="accent1">
                              <a:lumMod val="50000"/>
                            </a:schemeClr>
                          </a:solidFill>
                          <a:effectLst/>
                          <a:latin typeface="HelveticaNeueLT Std Cn" pitchFamily="34" charset="0"/>
                        </a:rPr>
                        <a:t>Recettes</a:t>
                      </a:r>
                      <a:endParaRPr kumimoji="0" lang="fr-FR" sz="1500" b="0" i="0" u="none" strike="noStrike" cap="none" normalizeH="0" baseline="0" dirty="0">
                        <a:ln>
                          <a:noFill/>
                        </a:ln>
                        <a:solidFill>
                          <a:schemeClr val="accent1">
                            <a:lumMod val="50000"/>
                          </a:schemeClr>
                        </a:solidFill>
                        <a:effectLst/>
                        <a:latin typeface="HelveticaNeueLT Std Cn"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500" b="0" i="0" u="none" strike="noStrike" cap="none" normalizeH="0" baseline="0" dirty="0">
                        <a:ln>
                          <a:noFill/>
                        </a:ln>
                        <a:solidFill>
                          <a:schemeClr val="accent1">
                            <a:lumMod val="50000"/>
                          </a:schemeClr>
                        </a:solidFill>
                        <a:effectLst/>
                        <a:latin typeface="HelveticaNeueLT Std Cn" pitchFamily="34" charset="0"/>
                      </a:endParaRPr>
                    </a:p>
                  </a:txBody>
                  <a:tcPr marL="91437" marR="91437" marT="45719" marB="45719"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Subventions</a:t>
                      </a:r>
                    </a:p>
                  </a:txBody>
                  <a:tcPr marL="91437" marR="91437" marT="45719" marB="45719" anchor="ctr" horzOverflow="overflow">
                    <a:lnL>
                      <a:noFill/>
                    </a:lnL>
                    <a:lnR>
                      <a:noFill/>
                    </a:lnR>
                    <a:lnT>
                      <a:noFill/>
                    </a:lnT>
                    <a:lnB>
                      <a:noFill/>
                    </a:lnB>
                    <a:lnTlToBr>
                      <a:noFill/>
                    </a:lnTlToBr>
                    <a:lnBlToTr>
                      <a:noFill/>
                    </a:lnBlToTr>
                    <a:solidFill>
                      <a:srgbClr val="CCEC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chemeClr val="accent1">
                              <a:lumMod val="50000"/>
                            </a:schemeClr>
                          </a:solidFill>
                          <a:effectLst/>
                          <a:latin typeface="HelveticaNeueLT Std Cn" pitchFamily="34" charset="0"/>
                          <a:ea typeface="+mn-ea"/>
                          <a:cs typeface="+mn-cs"/>
                        </a:rPr>
                        <a:t>1 526 485</a:t>
                      </a:r>
                    </a:p>
                  </a:txBody>
                  <a:tcPr marL="91437" marR="91437" marT="45719" marB="45719" anchor="ctr" horzOverflow="overflow">
                    <a:lnL>
                      <a:noFill/>
                    </a:lnL>
                    <a:lnR>
                      <a:noFill/>
                    </a:lnR>
                    <a:lnT>
                      <a:noFill/>
                    </a:lnT>
                    <a:lnB>
                      <a:noFill/>
                    </a:lnB>
                    <a:lnTlToBr>
                      <a:noFill/>
                    </a:lnTlToBr>
                    <a:lnBlToTr>
                      <a:noFill/>
                    </a:lnBlToTr>
                    <a:solidFill>
                      <a:srgbClr val="CCECFF"/>
                    </a:solidFill>
                  </a:tcPr>
                </a:tc>
                <a:extLst>
                  <a:ext uri="{0D108BD9-81ED-4DB2-BD59-A6C34878D82A}">
                    <a16:rowId xmlns:a16="http://schemas.microsoft.com/office/drawing/2014/main" val="10009"/>
                  </a:ext>
                </a:extLst>
              </a:tr>
              <a:tr h="320036">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Autres produits</a:t>
                      </a:r>
                    </a:p>
                  </a:txBody>
                  <a:tcPr marL="91437" marR="91437" marT="45719" marB="45719" anchor="ctr" horzOverflow="overflow">
                    <a:lnL>
                      <a:noFill/>
                    </a:lnL>
                    <a:lnR>
                      <a:noFill/>
                    </a:lnR>
                    <a:lnT>
                      <a:noFill/>
                    </a:lnT>
                    <a:lnB>
                      <a:noFill/>
                    </a:lnB>
                    <a:lnTlToBr>
                      <a:noFill/>
                    </a:lnTlToBr>
                    <a:lnBlToTr>
                      <a:noFill/>
                    </a:lnBlToTr>
                    <a:solidFill>
                      <a:srgbClr val="CCEC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chemeClr val="accent1">
                              <a:lumMod val="50000"/>
                            </a:schemeClr>
                          </a:solidFill>
                          <a:effectLst/>
                          <a:latin typeface="HelveticaNeueLT Std Cn" pitchFamily="34" charset="0"/>
                          <a:ea typeface="+mn-ea"/>
                          <a:cs typeface="+mn-cs"/>
                        </a:rPr>
                        <a:t>95 658</a:t>
                      </a:r>
                    </a:p>
                  </a:txBody>
                  <a:tcPr marL="91437" marR="91437" marT="45719" marB="45719" anchor="ctr" horzOverflow="overflow">
                    <a:lnL>
                      <a:noFill/>
                    </a:lnL>
                    <a:lnR>
                      <a:noFill/>
                    </a:lnR>
                    <a:lnT>
                      <a:noFill/>
                    </a:lnT>
                    <a:lnB>
                      <a:noFill/>
                    </a:lnB>
                    <a:lnTlToBr>
                      <a:noFill/>
                    </a:lnTlToBr>
                    <a:lnBlToTr>
                      <a:noFill/>
                    </a:lnBlToTr>
                    <a:solidFill>
                      <a:srgbClr val="CCECFF"/>
                    </a:solidFill>
                  </a:tcPr>
                </a:tc>
                <a:extLst>
                  <a:ext uri="{0D108BD9-81ED-4DB2-BD59-A6C34878D82A}">
                    <a16:rowId xmlns:a16="http://schemas.microsoft.com/office/drawing/2014/main" val="3097031256"/>
                  </a:ext>
                </a:extLst>
              </a:tr>
              <a:tr h="320036">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Emprunt</a:t>
                      </a:r>
                    </a:p>
                  </a:txBody>
                  <a:tcPr marL="91437" marR="91437" marT="45719" marB="45719" anchor="ctr" horzOverflow="overflow">
                    <a:lnL>
                      <a:noFill/>
                    </a:lnL>
                    <a:lnR>
                      <a:noFill/>
                    </a:lnR>
                    <a:lnT>
                      <a:noFill/>
                    </a:lnT>
                    <a:lnB>
                      <a:noFill/>
                    </a:lnB>
                    <a:lnTlToBr>
                      <a:noFill/>
                    </a:lnTlToBr>
                    <a:lnBlToTr>
                      <a:noFill/>
                    </a:lnBlToTr>
                    <a:solidFill>
                      <a:srgbClr val="CCEC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kern="1200" cap="none" normalizeH="0" baseline="0" dirty="0">
                          <a:ln>
                            <a:noFill/>
                          </a:ln>
                          <a:solidFill>
                            <a:schemeClr val="accent1">
                              <a:lumMod val="50000"/>
                            </a:schemeClr>
                          </a:solidFill>
                          <a:effectLst/>
                          <a:latin typeface="HelveticaNeueLT Std Cn" pitchFamily="34" charset="0"/>
                          <a:ea typeface="+mn-ea"/>
                          <a:cs typeface="+mn-cs"/>
                        </a:rPr>
                        <a:t>500 000</a:t>
                      </a:r>
                    </a:p>
                  </a:txBody>
                  <a:tcPr marL="91437" marR="91437" marT="45719" marB="45719" anchor="ctr" horzOverflow="overflow">
                    <a:lnL>
                      <a:noFill/>
                    </a:lnL>
                    <a:lnR>
                      <a:noFill/>
                    </a:lnR>
                    <a:lnT>
                      <a:noFill/>
                    </a:lnT>
                    <a:lnB>
                      <a:noFill/>
                    </a:lnB>
                    <a:lnTlToBr>
                      <a:noFill/>
                    </a:lnTlToBr>
                    <a:lnBlToTr>
                      <a:noFill/>
                    </a:lnBlToTr>
                    <a:solidFill>
                      <a:srgbClr val="CCECFF"/>
                    </a:solidFill>
                  </a:tcPr>
                </a:tc>
                <a:extLst>
                  <a:ext uri="{0D108BD9-81ED-4DB2-BD59-A6C34878D82A}">
                    <a16:rowId xmlns:a16="http://schemas.microsoft.com/office/drawing/2014/main" val="1667200716"/>
                  </a:ext>
                </a:extLst>
              </a:tr>
              <a:tr h="320036">
                <a:tc vMerge="1">
                  <a:txBody>
                    <a:bodyPr/>
                    <a:lstStyle/>
                    <a:p>
                      <a:endParaRPr lang="fr-FR"/>
                    </a:p>
                  </a:txBody>
                  <a:tcPr>
                    <a:lnT w="12700" cmpd="sng">
                      <a:noFill/>
                      <a:prstDash val="solid"/>
                    </a:lnT>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Opérations d’ordre</a:t>
                      </a:r>
                    </a:p>
                  </a:txBody>
                  <a:tcPr marL="91437" marR="91437" marT="45719" marB="45719" anchor="ctr" horzOverflow="overflow">
                    <a:lnR>
                      <a:noFill/>
                    </a:lnR>
                    <a:lnT>
                      <a:noFill/>
                    </a:lnT>
                    <a:lnB>
                      <a:noFill/>
                    </a:lnB>
                    <a:lnTlToBr>
                      <a:noFill/>
                    </a:lnTlToBr>
                    <a:lnBlToTr>
                      <a:noFill/>
                    </a:lnBlToTr>
                    <a:solidFill>
                      <a:srgbClr val="CCECFF"/>
                    </a:solidFill>
                  </a:tcPr>
                </a:tc>
                <a:tc>
                  <a:txBody>
                    <a:bodyPr/>
                    <a:lstStyle/>
                    <a:p>
                      <a:pPr marL="0" algn="r" defTabSz="914400" rtl="0" eaLnBrk="1" latinLnBrk="0" hangingPunct="1">
                        <a:lnSpc>
                          <a:spcPct val="115000"/>
                        </a:lnSpc>
                        <a:spcAft>
                          <a:spcPts val="0"/>
                        </a:spcAft>
                      </a:pPr>
                      <a:r>
                        <a:rPr lang="fr-FR" sz="1500" kern="1200" dirty="0">
                          <a:solidFill>
                            <a:srgbClr val="002060"/>
                          </a:solidFill>
                          <a:latin typeface="HelveticaNeueLT Std Cn" pitchFamily="34" charset="0"/>
                          <a:ea typeface="Times New Roman"/>
                          <a:cs typeface="Times New Roman"/>
                        </a:rPr>
                        <a:t>191 562 </a:t>
                      </a:r>
                    </a:p>
                  </a:txBody>
                  <a:tcPr marL="44448" marR="44448" marT="0" marB="0" anchor="b">
                    <a:lnL>
                      <a:noFill/>
                    </a:lnL>
                    <a:lnR>
                      <a:noFill/>
                    </a:lnR>
                    <a:lnT>
                      <a:noFill/>
                    </a:lnT>
                    <a:lnB>
                      <a:noFill/>
                    </a:lnB>
                    <a:lnTlToBr>
                      <a:noFill/>
                    </a:lnTlToBr>
                    <a:lnBlToTr>
                      <a:noFill/>
                    </a:lnBlToTr>
                    <a:solidFill>
                      <a:srgbClr val="CCECFF"/>
                    </a:solidFill>
                  </a:tcPr>
                </a:tc>
                <a:extLst>
                  <a:ext uri="{0D108BD9-81ED-4DB2-BD59-A6C34878D82A}">
                    <a16:rowId xmlns:a16="http://schemas.microsoft.com/office/drawing/2014/main" val="10010"/>
                  </a:ext>
                </a:extLst>
              </a:tr>
              <a:tr h="320036">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Résultat reporté</a:t>
                      </a:r>
                    </a:p>
                  </a:txBody>
                  <a:tcPr marL="91437" marR="91437" marT="45719" marB="45719" anchor="ctr"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455 182</a:t>
                      </a:r>
                    </a:p>
                  </a:txBody>
                  <a:tcPr marL="91437" marR="91437" marT="45719" marB="45719" anchor="ctr" horzOverflow="overflow">
                    <a:lnL>
                      <a:noFill/>
                    </a:lnL>
                    <a:lnR>
                      <a:noFill/>
                    </a:lnR>
                    <a:lnT>
                      <a:noFill/>
                    </a:lnT>
                    <a:lnB>
                      <a:noFill/>
                    </a:lnB>
                    <a:lnTlToBr>
                      <a:noFill/>
                    </a:lnTlToBr>
                    <a:lnBlToTr>
                      <a:noFill/>
                    </a:lnBlToTr>
                    <a:solidFill>
                      <a:schemeClr val="accent1">
                        <a:lumMod val="20000"/>
                        <a:lumOff val="80000"/>
                      </a:schemeClr>
                    </a:solidFill>
                  </a:tcPr>
                </a:tc>
                <a:extLst>
                  <a:ext uri="{0D108BD9-81ED-4DB2-BD59-A6C34878D82A}">
                    <a16:rowId xmlns:a16="http://schemas.microsoft.com/office/drawing/2014/main" val="10011"/>
                  </a:ext>
                </a:extLst>
              </a:tr>
              <a:tr h="320036">
                <a:tc vMerge="1">
                  <a:txBody>
                    <a:bodyPr/>
                    <a:lstStyle/>
                    <a:p>
                      <a:endParaRPr lang="fr-FR"/>
                    </a:p>
                  </a:txBody>
                  <a:tcPr>
                    <a:lnT w="12700" cmpd="sng">
                      <a:noFill/>
                      <a:prstDash val="solid"/>
                    </a:lnT>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Total</a:t>
                      </a:r>
                    </a:p>
                  </a:txBody>
                  <a:tcPr marL="91437" marR="91437" marT="45719" marB="45719" anchor="ctr" horzOverflow="overflow">
                    <a:lnR>
                      <a:noFill/>
                    </a:lnR>
                    <a:lnT>
                      <a:noFill/>
                    </a:lnT>
                    <a:lnB>
                      <a:noFill/>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500" b="0" i="0" u="none" strike="noStrike" cap="none" normalizeH="0" baseline="0" dirty="0">
                          <a:ln>
                            <a:noFill/>
                          </a:ln>
                          <a:solidFill>
                            <a:schemeClr val="accent1">
                              <a:lumMod val="50000"/>
                            </a:schemeClr>
                          </a:solidFill>
                          <a:effectLst/>
                          <a:latin typeface="HelveticaNeueLT Std Cn" pitchFamily="34" charset="0"/>
                        </a:rPr>
                        <a:t>2 768 887</a:t>
                      </a:r>
                    </a:p>
                  </a:txBody>
                  <a:tcPr marL="91437" marR="91437" marT="45719" marB="45719"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2"/>
                  </a:ext>
                </a:extLst>
              </a:tr>
            </a:tbl>
          </a:graphicData>
        </a:graphic>
      </p:graphicFrame>
      <p:sp>
        <p:nvSpPr>
          <p:cNvPr id="64547" name="Text Box 91">
            <a:extLst>
              <a:ext uri="{FF2B5EF4-FFF2-40B4-BE49-F238E27FC236}">
                <a16:creationId xmlns:a16="http://schemas.microsoft.com/office/drawing/2014/main" id="{C4144520-DF90-44FE-865D-34A6057D0520}"/>
              </a:ext>
            </a:extLst>
          </p:cNvPr>
          <p:cNvSpPr txBox="1">
            <a:spLocks noChangeArrowheads="1"/>
          </p:cNvSpPr>
          <p:nvPr/>
        </p:nvSpPr>
        <p:spPr bwMode="auto">
          <a:xfrm>
            <a:off x="3412801" y="6075721"/>
            <a:ext cx="184688" cy="295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10" rIns="91419" bIns="45710">
            <a:spAutoFit/>
          </a:bodyPr>
          <a:lstStyle/>
          <a:p>
            <a:pPr eaLnBrk="1">
              <a:lnSpc>
                <a:spcPct val="81000"/>
              </a:lnSpc>
              <a:buClr>
                <a:srgbClr val="000000"/>
              </a:buClr>
              <a:buSzPct val="100000"/>
              <a:buFont typeface="Times New Roman" panose="02020603050405020304" pitchFamily="18" charset="0"/>
              <a:buNone/>
            </a:pPr>
            <a:endParaRPr lang="fr-FR" altLang="fr-FR" sz="1633">
              <a:latin typeface="Calibri" panose="020F0502020204030204" pitchFamily="34" charset="0"/>
            </a:endParaRPr>
          </a:p>
        </p:txBody>
      </p:sp>
      <p:sp>
        <p:nvSpPr>
          <p:cNvPr id="10" name="Rectangle 2">
            <a:extLst>
              <a:ext uri="{FF2B5EF4-FFF2-40B4-BE49-F238E27FC236}">
                <a16:creationId xmlns:a16="http://schemas.microsoft.com/office/drawing/2014/main" id="{73470E33-978C-4C5C-8228-805A74659A26}"/>
              </a:ext>
            </a:extLst>
          </p:cNvPr>
          <p:cNvSpPr txBox="1">
            <a:spLocks noChangeArrowheads="1"/>
          </p:cNvSpPr>
          <p:nvPr/>
        </p:nvSpPr>
        <p:spPr bwMode="auto">
          <a:xfrm>
            <a:off x="685441" y="142921"/>
            <a:ext cx="8101440" cy="1143360"/>
          </a:xfrm>
          <a:prstGeom prst="rect">
            <a:avLst/>
          </a:prstGeom>
          <a:noFill/>
          <a:ln w="9525">
            <a:noFill/>
            <a:miter lim="800000"/>
            <a:headEnd/>
            <a:tailEnd/>
          </a:ln>
        </p:spPr>
        <p:txBody>
          <a:bodyPr lIns="91419" tIns="45710" rIns="91419" bIns="45710" anchor="ctr"/>
          <a:lstStyle/>
          <a:p>
            <a:pPr>
              <a:lnSpc>
                <a:spcPct val="81000"/>
              </a:lnSpc>
              <a:buClr>
                <a:srgbClr val="000000"/>
              </a:buClr>
              <a:buSzPct val="100000"/>
              <a:defRPr/>
            </a:pPr>
            <a:r>
              <a:rPr lang="fr-FR" sz="3175" kern="0" dirty="0">
                <a:solidFill>
                  <a:srgbClr val="000066"/>
                </a:solidFill>
                <a:latin typeface="HelveticaNeueLT Std Cn" pitchFamily="34" charset="0"/>
                <a:ea typeface="+mj-ea"/>
                <a:cs typeface="+mj-cs"/>
              </a:rPr>
              <a:t>Présentation du budget 2022</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AutoShape 287">
            <a:extLst>
              <a:ext uri="{FF2B5EF4-FFF2-40B4-BE49-F238E27FC236}">
                <a16:creationId xmlns:a16="http://schemas.microsoft.com/office/drawing/2014/main" id="{EA74FA8B-C188-46BF-B22A-E993D194910F}"/>
              </a:ext>
            </a:extLst>
          </p:cNvPr>
          <p:cNvSpPr>
            <a:spLocks noChangeArrowheads="1"/>
          </p:cNvSpPr>
          <p:nvPr/>
        </p:nvSpPr>
        <p:spPr bwMode="auto">
          <a:xfrm>
            <a:off x="2024641" y="5639401"/>
            <a:ext cx="6780960" cy="532800"/>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9" tIns="45714" rIns="91429" bIns="45714" anchor="ctr"/>
          <a:lstStyle/>
          <a:p>
            <a:pPr eaLnBrk="1">
              <a:lnSpc>
                <a:spcPct val="81000"/>
              </a:lnSpc>
              <a:buClr>
                <a:srgbClr val="000000"/>
              </a:buClr>
              <a:buSzPct val="100000"/>
              <a:buFont typeface="Times New Roman" panose="02020603050405020304" pitchFamily="18" charset="0"/>
              <a:buNone/>
            </a:pPr>
            <a:endParaRPr lang="fr-FR" altLang="fr-FR" sz="1633"/>
          </a:p>
        </p:txBody>
      </p:sp>
      <p:sp>
        <p:nvSpPr>
          <p:cNvPr id="15363" name="AutoShape 189">
            <a:extLst>
              <a:ext uri="{FF2B5EF4-FFF2-40B4-BE49-F238E27FC236}">
                <a16:creationId xmlns:a16="http://schemas.microsoft.com/office/drawing/2014/main" id="{B8AB748D-752E-4183-B87B-8ADB38C77492}"/>
              </a:ext>
            </a:extLst>
          </p:cNvPr>
          <p:cNvSpPr>
            <a:spLocks noChangeArrowheads="1"/>
          </p:cNvSpPr>
          <p:nvPr/>
        </p:nvSpPr>
        <p:spPr bwMode="auto">
          <a:xfrm>
            <a:off x="228961" y="2209320"/>
            <a:ext cx="8629920" cy="1296000"/>
          </a:xfrm>
          <a:prstGeom prst="roundRect">
            <a:avLst>
              <a:gd name="adj" fmla="val 16667"/>
            </a:avLst>
          </a:prstGeom>
          <a:solidFill>
            <a:schemeClr val="accent2">
              <a:lumMod val="40000"/>
              <a:lumOff val="60000"/>
            </a:schemeClr>
          </a:solidFill>
          <a:ln w="9525">
            <a:noFill/>
            <a:round/>
            <a:headEnd/>
            <a:tailEnd/>
          </a:ln>
        </p:spPr>
        <p:txBody>
          <a:bodyPr wrap="none" lIns="91429" tIns="45714" rIns="91429" bIns="45714" anchor="ctr"/>
          <a:lstStyle/>
          <a:p>
            <a:pPr eaLnBrk="1">
              <a:lnSpc>
                <a:spcPct val="81000"/>
              </a:lnSpc>
              <a:buClr>
                <a:srgbClr val="000000"/>
              </a:buClr>
              <a:buSzPct val="100000"/>
              <a:buFont typeface="Times New Roman" pitchFamily="16" charset="0"/>
              <a:buNone/>
              <a:defRPr/>
            </a:pPr>
            <a:endParaRPr lang="fr-FR" sz="1633">
              <a:latin typeface="Arial" charset="0"/>
            </a:endParaRPr>
          </a:p>
        </p:txBody>
      </p:sp>
      <p:sp>
        <p:nvSpPr>
          <p:cNvPr id="66564" name="AutoShape 187">
            <a:extLst>
              <a:ext uri="{FF2B5EF4-FFF2-40B4-BE49-F238E27FC236}">
                <a16:creationId xmlns:a16="http://schemas.microsoft.com/office/drawing/2014/main" id="{2F25FBFA-A85E-43EE-9DAF-B95AAF1D5C95}"/>
              </a:ext>
            </a:extLst>
          </p:cNvPr>
          <p:cNvSpPr>
            <a:spLocks noChangeArrowheads="1"/>
          </p:cNvSpPr>
          <p:nvPr/>
        </p:nvSpPr>
        <p:spPr bwMode="auto">
          <a:xfrm>
            <a:off x="228961" y="3581641"/>
            <a:ext cx="8654400" cy="2003040"/>
          </a:xfrm>
          <a:prstGeom prst="roundRect">
            <a:avLst>
              <a:gd name="adj" fmla="val 16667"/>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9" tIns="45714" rIns="91429" bIns="45714" anchor="ctr"/>
          <a:lstStyle/>
          <a:p>
            <a:pPr eaLnBrk="1">
              <a:lnSpc>
                <a:spcPct val="81000"/>
              </a:lnSpc>
              <a:buClr>
                <a:srgbClr val="000000"/>
              </a:buClr>
              <a:buSzPct val="100000"/>
              <a:buFont typeface="Times New Roman" panose="02020603050405020304" pitchFamily="18" charset="0"/>
              <a:buNone/>
            </a:pPr>
            <a:endParaRPr lang="fr-FR" altLang="fr-FR" sz="1633"/>
          </a:p>
        </p:txBody>
      </p:sp>
      <p:sp>
        <p:nvSpPr>
          <p:cNvPr id="66565" name="Rectangle 3">
            <a:extLst>
              <a:ext uri="{FF2B5EF4-FFF2-40B4-BE49-F238E27FC236}">
                <a16:creationId xmlns:a16="http://schemas.microsoft.com/office/drawing/2014/main" id="{2F34BFB2-A927-471A-A404-3273551B4CEC}"/>
              </a:ext>
            </a:extLst>
          </p:cNvPr>
          <p:cNvSpPr>
            <a:spLocks noGrp="1" noChangeArrowheads="1"/>
          </p:cNvSpPr>
          <p:nvPr>
            <p:ph type="body" idx="1"/>
          </p:nvPr>
        </p:nvSpPr>
        <p:spPr>
          <a:xfrm>
            <a:off x="685441" y="1143721"/>
            <a:ext cx="7773120" cy="4114080"/>
          </a:xfrm>
        </p:spPr>
        <p:txBody>
          <a:bodyPr/>
          <a:lstStyle/>
          <a:p>
            <a:pPr eaLnBrk="1" hangingPunct="1"/>
            <a:r>
              <a:rPr lang="fr-FR" altLang="fr-FR" sz="2812" dirty="0">
                <a:solidFill>
                  <a:srgbClr val="666699"/>
                </a:solidFill>
                <a:latin typeface="Tahoma" panose="020B0604030504040204" pitchFamily="34" charset="0"/>
              </a:rPr>
              <a:t>Le budget 2022 en chiffres</a:t>
            </a:r>
          </a:p>
          <a:p>
            <a:pPr eaLnBrk="1" hangingPunct="1"/>
            <a:endParaRPr lang="fr-FR" altLang="fr-FR" sz="2812" dirty="0">
              <a:solidFill>
                <a:srgbClr val="666699"/>
              </a:solidFill>
              <a:latin typeface="Tahoma" panose="020B0604030504040204" pitchFamily="34" charset="0"/>
            </a:endParaRPr>
          </a:p>
          <a:p>
            <a:pPr eaLnBrk="1" hangingPunct="1">
              <a:buFontTx/>
              <a:buNone/>
            </a:pPr>
            <a:endParaRPr lang="fr-FR" altLang="fr-FR" sz="2812" dirty="0">
              <a:solidFill>
                <a:srgbClr val="666699"/>
              </a:solidFill>
              <a:latin typeface="Tahoma" panose="020B0604030504040204" pitchFamily="34" charset="0"/>
            </a:endParaRPr>
          </a:p>
        </p:txBody>
      </p:sp>
      <p:graphicFrame>
        <p:nvGraphicFramePr>
          <p:cNvPr id="2403" name="Group 355">
            <a:extLst>
              <a:ext uri="{FF2B5EF4-FFF2-40B4-BE49-F238E27FC236}">
                <a16:creationId xmlns:a16="http://schemas.microsoft.com/office/drawing/2014/main" id="{73D4ADD5-01DA-40B6-AA66-1A836E605F7F}"/>
              </a:ext>
            </a:extLst>
          </p:cNvPr>
          <p:cNvGraphicFramePr>
            <a:graphicFrameLocks noGrp="1"/>
          </p:cNvGraphicFramePr>
          <p:nvPr>
            <p:extLst>
              <p:ext uri="{D42A27DB-BD31-4B8C-83A1-F6EECF244321}">
                <p14:modId xmlns:p14="http://schemas.microsoft.com/office/powerpoint/2010/main" val="489135686"/>
              </p:ext>
            </p:extLst>
          </p:nvPr>
        </p:nvGraphicFramePr>
        <p:xfrm>
          <a:off x="142562" y="1676521"/>
          <a:ext cx="8544959" cy="4546641"/>
        </p:xfrm>
        <a:graphic>
          <a:graphicData uri="http://schemas.openxmlformats.org/drawingml/2006/table">
            <a:tbl>
              <a:tblPr/>
              <a:tblGrid>
                <a:gridCol w="1844351">
                  <a:extLst>
                    <a:ext uri="{9D8B030D-6E8A-4147-A177-3AD203B41FA5}">
                      <a16:colId xmlns:a16="http://schemas.microsoft.com/office/drawing/2014/main" val="20000"/>
                    </a:ext>
                  </a:extLst>
                </a:gridCol>
                <a:gridCol w="1954999">
                  <a:extLst>
                    <a:ext uri="{9D8B030D-6E8A-4147-A177-3AD203B41FA5}">
                      <a16:colId xmlns:a16="http://schemas.microsoft.com/office/drawing/2014/main" val="20001"/>
                    </a:ext>
                  </a:extLst>
                </a:gridCol>
                <a:gridCol w="1651505">
                  <a:extLst>
                    <a:ext uri="{9D8B030D-6E8A-4147-A177-3AD203B41FA5}">
                      <a16:colId xmlns:a16="http://schemas.microsoft.com/office/drawing/2014/main" val="20002"/>
                    </a:ext>
                  </a:extLst>
                </a:gridCol>
                <a:gridCol w="1631453">
                  <a:extLst>
                    <a:ext uri="{9D8B030D-6E8A-4147-A177-3AD203B41FA5}">
                      <a16:colId xmlns:a16="http://schemas.microsoft.com/office/drawing/2014/main" val="20003"/>
                    </a:ext>
                  </a:extLst>
                </a:gridCol>
                <a:gridCol w="1462651">
                  <a:extLst>
                    <a:ext uri="{9D8B030D-6E8A-4147-A177-3AD203B41FA5}">
                      <a16:colId xmlns:a16="http://schemas.microsoft.com/office/drawing/2014/main" val="20004"/>
                    </a:ext>
                  </a:extLst>
                </a:gridCol>
              </a:tblGrid>
              <a:tr h="533257">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rPr>
                        <a:t>Section</a:t>
                      </a:r>
                    </a:p>
                  </a:txBody>
                  <a:tcPr marL="91445" marR="91445" marT="45708" marB="45708" anchor="ctr" horzOverflow="overflow">
                    <a:lnL cap="flat">
                      <a:noFill/>
                    </a:lnL>
                    <a:lnR>
                      <a:noFill/>
                    </a:lnR>
                    <a:lnT cap="flat">
                      <a:noFill/>
                    </a:lnT>
                    <a:lnB>
                      <a:noFill/>
                    </a:lnB>
                    <a:lnTlToBr>
                      <a:noFill/>
                    </a:lnTlToBr>
                    <a:lnBlToTr>
                      <a:noFill/>
                    </a:lnBlToTr>
                    <a:noFill/>
                  </a:tcPr>
                </a:tc>
                <a:tc hMerge="1">
                  <a:txBody>
                    <a:bodyPr/>
                    <a:lstStyle/>
                    <a:p>
                      <a:endParaRPr lang="fr-FR"/>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a:ln>
                            <a:noFill/>
                          </a:ln>
                          <a:solidFill>
                            <a:srgbClr val="003366"/>
                          </a:solidFill>
                          <a:effectLst/>
                          <a:latin typeface="Tahoma" pitchFamily="34" charset="0"/>
                        </a:rPr>
                        <a:t>Dépenses</a:t>
                      </a:r>
                    </a:p>
                  </a:txBody>
                  <a:tcPr marL="91445" marR="91445" marT="45708" marB="45708" anchor="ctr"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rPr>
                        <a:t>Recettes</a:t>
                      </a:r>
                    </a:p>
                  </a:txBody>
                  <a:tcPr marL="91445" marR="91445" marT="45708" marB="45708" anchor="ctr"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ea typeface="+mn-ea"/>
                          <a:cs typeface="+mn-cs"/>
                        </a:rPr>
                        <a:t>Résultat</a:t>
                      </a:r>
                    </a:p>
                  </a:txBody>
                  <a:tcPr marL="91445" marR="91445" marT="45708" marB="45708" anchor="ct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84043">
                <a:tc rowSpan="3">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a:ln>
                            <a:noFill/>
                          </a:ln>
                          <a:solidFill>
                            <a:srgbClr val="003366"/>
                          </a:solidFill>
                          <a:effectLst/>
                          <a:latin typeface="Tahoma" pitchFamily="34" charset="0"/>
                        </a:rPr>
                        <a:t>Fonctionnement</a:t>
                      </a:r>
                    </a:p>
                  </a:txBody>
                  <a:tcPr marL="91445" marR="91445" marT="45708" marB="45708"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a:ln>
                            <a:noFill/>
                          </a:ln>
                          <a:solidFill>
                            <a:srgbClr val="003366"/>
                          </a:solidFill>
                          <a:effectLst/>
                          <a:latin typeface="Tahoma" pitchFamily="34" charset="0"/>
                        </a:rPr>
                        <a:t>Exercice</a:t>
                      </a:r>
                    </a:p>
                  </a:txBody>
                  <a:tcPr marL="91445" marR="91445" marT="45708" marB="45708"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rPr>
                        <a:t>3 311 249,25</a:t>
                      </a:r>
                    </a:p>
                  </a:txBody>
                  <a:tcPr marL="91445" marR="91445" marT="45708" marB="45708"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rPr>
                        <a:t>3 769 933,56</a:t>
                      </a:r>
                    </a:p>
                  </a:txBody>
                  <a:tcPr marL="91445" marR="91445" marT="45708" marB="45708" anchor="ctr" horzOverflow="overflow">
                    <a:lnL>
                      <a:noFill/>
                    </a:lnL>
                    <a:lnR>
                      <a:noFill/>
                    </a:lnR>
                    <a:lnT>
                      <a:noFill/>
                    </a:lnT>
                    <a:lnB>
                      <a:noFill/>
                    </a:lnB>
                    <a:lnTlToBr>
                      <a:noFill/>
                    </a:lnTlToBr>
                    <a:lnBlToTr>
                      <a:noFill/>
                    </a:lnBlToTr>
                    <a:noFill/>
                  </a:tcPr>
                </a:tc>
                <a:tc>
                  <a:txBody>
                    <a:bodyPr/>
                    <a:lstStyle/>
                    <a:p>
                      <a:pPr marL="0" marR="0" lvl="0" indent="0" algn="ctr" defTabSz="0" rtl="0" eaLnBrk="1" fontAlgn="base" latinLnBrk="0" hangingPunct="1">
                        <a:lnSpc>
                          <a:spcPct val="100000"/>
                        </a:lnSpc>
                        <a:spcBef>
                          <a:spcPts val="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ea typeface="+mn-ea"/>
                          <a:cs typeface="+mn-cs"/>
                        </a:rPr>
                        <a:t> 375 663,68</a:t>
                      </a:r>
                    </a:p>
                  </a:txBody>
                  <a:tcPr marL="9525" marR="9525" marT="9525" marB="0" anchor="b">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80897">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a:ln>
                            <a:noFill/>
                          </a:ln>
                          <a:solidFill>
                            <a:srgbClr val="003366"/>
                          </a:solidFill>
                          <a:effectLst/>
                          <a:latin typeface="Tahoma" pitchFamily="34" charset="0"/>
                        </a:rPr>
                        <a:t>Résultat reporté</a:t>
                      </a:r>
                    </a:p>
                  </a:txBody>
                  <a:tcPr marL="91445" marR="91445" marT="45708" marB="45708"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rPr>
                        <a:t>375 663,68</a:t>
                      </a:r>
                    </a:p>
                  </a:txBody>
                  <a:tcPr marL="91445" marR="91445" marT="45708" marB="45708"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fr-FR" sz="1900" b="0" i="0" u="none" strike="noStrike" cap="none" normalizeH="0" baseline="0" dirty="0">
                        <a:ln>
                          <a:noFill/>
                        </a:ln>
                        <a:solidFill>
                          <a:srgbClr val="003366"/>
                        </a:solidFill>
                        <a:effectLst/>
                        <a:latin typeface="Tahoma" pitchFamily="34" charset="0"/>
                      </a:endParaRPr>
                    </a:p>
                  </a:txBody>
                  <a:tcPr marL="91445" marR="91445" marT="45708" marB="45708"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ea typeface="+mn-ea"/>
                          <a:cs typeface="+mn-cs"/>
                        </a:rPr>
                        <a:t>-375 663,68</a:t>
                      </a:r>
                    </a:p>
                  </a:txBody>
                  <a:tcPr marL="9525" marR="9525" marT="9525" marB="0" anchor="b">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75896">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rPr>
                        <a:t>Total</a:t>
                      </a:r>
                    </a:p>
                  </a:txBody>
                  <a:tcPr marL="91445" marR="91445" marT="45708" marB="45708"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rPr>
                        <a:t>3 686 912,93</a:t>
                      </a:r>
                    </a:p>
                  </a:txBody>
                  <a:tcPr marL="91445" marR="91445" marT="45708" marB="45708"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rPr>
                        <a:t>3 686 912,93</a:t>
                      </a:r>
                    </a:p>
                  </a:txBody>
                  <a:tcPr marL="91445" marR="91445" marT="45708" marB="45708"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ea typeface="+mn-ea"/>
                          <a:cs typeface="+mn-cs"/>
                        </a:rPr>
                        <a:t>0,00</a:t>
                      </a:r>
                    </a:p>
                  </a:txBody>
                  <a:tcPr marL="9525" marR="9525" marT="9525" marB="0" anchor="b">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98341">
                <a:tc row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rPr>
                        <a:t>Investissement</a:t>
                      </a:r>
                    </a:p>
                  </a:txBody>
                  <a:tcPr marL="91445" marR="91445" marT="45708" marB="45708"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a:ln>
                            <a:noFill/>
                          </a:ln>
                          <a:solidFill>
                            <a:srgbClr val="003366"/>
                          </a:solidFill>
                          <a:effectLst/>
                          <a:latin typeface="Tahoma" pitchFamily="34" charset="0"/>
                        </a:rPr>
                        <a:t>Exercice </a:t>
                      </a:r>
                    </a:p>
                  </a:txBody>
                  <a:tcPr marL="91445" marR="91445" marT="45708" marB="45708"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rPr>
                        <a:t>2768 886,94</a:t>
                      </a:r>
                    </a:p>
                  </a:txBody>
                  <a:tcPr marL="91445" marR="91445" marT="45708" marB="45708"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rPr>
                        <a:t>2 313 704,87</a:t>
                      </a:r>
                    </a:p>
                  </a:txBody>
                  <a:tcPr marL="91445" marR="91445" marT="45708" marB="45708"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ea typeface="+mn-ea"/>
                          <a:cs typeface="+mn-cs"/>
                        </a:rPr>
                        <a:t>-455 182,07</a:t>
                      </a:r>
                    </a:p>
                  </a:txBody>
                  <a:tcPr marL="9525" marR="9525" marT="9525" marB="0" anchor="b">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75896">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FR" sz="1900" b="0" i="0" u="none" strike="noStrike" cap="none" normalizeH="0" baseline="0" dirty="0">
                          <a:ln>
                            <a:noFill/>
                          </a:ln>
                          <a:solidFill>
                            <a:srgbClr val="003366"/>
                          </a:solidFill>
                          <a:effectLst/>
                          <a:latin typeface="Tahoma" pitchFamily="34" charset="0"/>
                        </a:rPr>
                        <a:t>Reste à réaliser</a:t>
                      </a:r>
                    </a:p>
                  </a:txBody>
                  <a:tcPr marL="91445" marR="91445" marT="45708" marB="45708"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rPr>
                        <a:t>0</a:t>
                      </a:r>
                    </a:p>
                  </a:txBody>
                  <a:tcPr marL="91445" marR="91445" marT="45708" marB="45708"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rPr>
                        <a:t>0</a:t>
                      </a:r>
                    </a:p>
                  </a:txBody>
                  <a:tcPr marL="91445" marR="91445" marT="45708" marB="45708"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ea typeface="+mn-ea"/>
                          <a:cs typeface="+mn-cs"/>
                        </a:rPr>
                        <a:t>0</a:t>
                      </a:r>
                    </a:p>
                  </a:txBody>
                  <a:tcPr marL="9525" marR="9525" marT="9525" marB="0" anchor="b">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644376">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FR" sz="1900" b="0" i="0" u="none" strike="noStrike" cap="none" normalizeH="0" baseline="0" dirty="0">
                          <a:ln>
                            <a:noFill/>
                          </a:ln>
                          <a:solidFill>
                            <a:srgbClr val="003366"/>
                          </a:solidFill>
                          <a:effectLst/>
                          <a:latin typeface="Tahoma" pitchFamily="34" charset="0"/>
                        </a:rPr>
                        <a:t>Solde d’exécution</a:t>
                      </a:r>
                    </a:p>
                  </a:txBody>
                  <a:tcPr marL="91445" marR="91445" marT="45708" marB="45708"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fr-FR" sz="1900" b="0" i="0" u="none" strike="noStrike" cap="none" normalizeH="0" baseline="0" dirty="0">
                        <a:ln>
                          <a:noFill/>
                        </a:ln>
                        <a:solidFill>
                          <a:srgbClr val="003366"/>
                        </a:solidFill>
                        <a:effectLst/>
                        <a:latin typeface="Tahoma" pitchFamily="34" charset="0"/>
                      </a:endParaRPr>
                    </a:p>
                  </a:txBody>
                  <a:tcPr marL="91445" marR="91445" marT="45708" marB="45708"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rPr>
                        <a:t>455 182,07</a:t>
                      </a:r>
                    </a:p>
                  </a:txBody>
                  <a:tcPr marL="91445" marR="91445" marT="45708" marB="45708"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ea typeface="+mn-ea"/>
                          <a:cs typeface="+mn-cs"/>
                        </a:rPr>
                        <a:t>455 182,07</a:t>
                      </a:r>
                    </a:p>
                  </a:txBody>
                  <a:tcPr marL="9525" marR="9525" marT="9525" marB="0" anchor="b">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400179">
                <a:tc vMerge="1">
                  <a:txBody>
                    <a:bodyPr/>
                    <a:lstStyle/>
                    <a:p>
                      <a:endParaRPr lang="fr-F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FR" sz="1900" b="0" i="0" u="none" strike="noStrike" kern="1200" cap="none" normalizeH="0" baseline="0" dirty="0">
                          <a:ln>
                            <a:noFill/>
                          </a:ln>
                          <a:solidFill>
                            <a:srgbClr val="003366"/>
                          </a:solidFill>
                          <a:effectLst/>
                          <a:latin typeface="Tahoma" pitchFamily="34" charset="0"/>
                          <a:ea typeface="+mn-ea"/>
                          <a:cs typeface="+mn-cs"/>
                        </a:rPr>
                        <a:t>Total</a:t>
                      </a:r>
                    </a:p>
                  </a:txBody>
                  <a:tcPr marL="91445" marR="91445" marT="45708" marB="45708"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fr-FR" sz="1900" b="0" i="0" u="none" strike="noStrike" kern="1200" cap="none" normalizeH="0" baseline="0" dirty="0">
                          <a:ln>
                            <a:noFill/>
                          </a:ln>
                          <a:solidFill>
                            <a:srgbClr val="003366"/>
                          </a:solidFill>
                          <a:effectLst/>
                          <a:latin typeface="Tahoma" pitchFamily="34" charset="0"/>
                          <a:ea typeface="+mn-ea"/>
                          <a:cs typeface="+mn-cs"/>
                        </a:rPr>
                        <a:t>2 768 886,94</a:t>
                      </a:r>
                    </a:p>
                  </a:txBody>
                  <a:tcPr marL="91445" marR="91445" marT="45708" marB="45708"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fr-FR" sz="1900" b="0" i="0" u="none" strike="noStrike" kern="1200" cap="none" normalizeH="0" baseline="0" dirty="0">
                          <a:ln>
                            <a:noFill/>
                          </a:ln>
                          <a:solidFill>
                            <a:srgbClr val="003366"/>
                          </a:solidFill>
                          <a:effectLst/>
                          <a:latin typeface="Tahoma" pitchFamily="34" charset="0"/>
                          <a:ea typeface="+mn-ea"/>
                          <a:cs typeface="+mn-cs"/>
                        </a:rPr>
                        <a:t>2 768 886,94</a:t>
                      </a:r>
                    </a:p>
                  </a:txBody>
                  <a:tcPr marL="91445" marR="91445" marT="45708" marB="45708"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ea typeface="+mn-ea"/>
                          <a:cs typeface="+mn-cs"/>
                        </a:rPr>
                        <a:t>0</a:t>
                      </a:r>
                    </a:p>
                  </a:txBody>
                  <a:tcPr marL="9525" marR="9525" marT="9525" marB="0" anchor="b">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717357">
                <a:tc>
                  <a:txBody>
                    <a:bodyPr/>
                    <a:lstStyle/>
                    <a:p>
                      <a:endParaRPr lang="fr-FR" sz="1900" dirty="0"/>
                    </a:p>
                  </a:txBody>
                  <a:tcPr marL="91445" marR="91445" marT="45708" marB="45708"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rPr>
                        <a:t>Total du Budget</a:t>
                      </a:r>
                    </a:p>
                  </a:txBody>
                  <a:tcPr marL="91445" marR="91445" marT="45708" marB="45708" anchor="ct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rPr>
                        <a:t>6 455 799,87</a:t>
                      </a:r>
                    </a:p>
                  </a:txBody>
                  <a:tcPr marL="91445" marR="91445" marT="45708" marB="45708" anchor="ct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fr-FR" sz="1900" b="0" i="0" u="none" strike="noStrike" cap="none" normalizeH="0" baseline="0" dirty="0">
                          <a:ln>
                            <a:noFill/>
                          </a:ln>
                          <a:solidFill>
                            <a:srgbClr val="003366"/>
                          </a:solidFill>
                          <a:effectLst/>
                          <a:latin typeface="Tahoma" pitchFamily="34" charset="0"/>
                        </a:rPr>
                        <a:t>6 455 799,87</a:t>
                      </a:r>
                    </a:p>
                  </a:txBody>
                  <a:tcPr marL="91445" marR="91445" marT="45708" marB="45708" anchor="ctr" horzOverflow="overflow">
                    <a:lnL>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fr-FR" sz="1900" b="0" i="0" u="none" strike="noStrike" cap="none" normalizeH="0" baseline="0" dirty="0">
                          <a:ln>
                            <a:noFill/>
                          </a:ln>
                          <a:solidFill>
                            <a:srgbClr val="003366"/>
                          </a:solidFill>
                          <a:effectLst/>
                          <a:latin typeface="Tahoma" pitchFamily="34" charset="0"/>
                          <a:ea typeface="+mn-ea"/>
                          <a:cs typeface="+mn-cs"/>
                        </a:rPr>
                        <a:t>0</a:t>
                      </a:r>
                    </a:p>
                  </a:txBody>
                  <a:tcPr marL="91445" marR="91445" marT="45708" marB="45708" anchor="ct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8"/>
                  </a:ext>
                </a:extLst>
              </a:tr>
            </a:tbl>
          </a:graphicData>
        </a:graphic>
      </p:graphicFrame>
      <p:sp>
        <p:nvSpPr>
          <p:cNvPr id="66606" name="Rectangle 2">
            <a:extLst>
              <a:ext uri="{FF2B5EF4-FFF2-40B4-BE49-F238E27FC236}">
                <a16:creationId xmlns:a16="http://schemas.microsoft.com/office/drawing/2014/main" id="{3B77DA66-A745-49BF-ADAA-9EFC4E5F53B2}"/>
              </a:ext>
            </a:extLst>
          </p:cNvPr>
          <p:cNvSpPr>
            <a:spLocks noGrp="1" noChangeArrowheads="1"/>
          </p:cNvSpPr>
          <p:nvPr>
            <p:ph type="title"/>
          </p:nvPr>
        </p:nvSpPr>
        <p:spPr>
          <a:xfrm>
            <a:off x="685441" y="142921"/>
            <a:ext cx="8101440" cy="1143360"/>
          </a:xfrm>
        </p:spPr>
        <p:txBody>
          <a:bodyPr/>
          <a:lstStyle/>
          <a:p>
            <a:pPr eaLnBrk="1" hangingPunct="1"/>
            <a:r>
              <a:rPr lang="fr-FR" altLang="fr-FR" sz="3175" dirty="0">
                <a:solidFill>
                  <a:srgbClr val="000066"/>
                </a:solidFill>
                <a:latin typeface="Tahoma" panose="020B0604030504040204" pitchFamily="34" charset="0"/>
              </a:rPr>
              <a:t>Vote du budget 2022</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1">
            <a:extLst>
              <a:ext uri="{FF2B5EF4-FFF2-40B4-BE49-F238E27FC236}">
                <a16:creationId xmlns:a16="http://schemas.microsoft.com/office/drawing/2014/main" id="{901F3140-7DFF-4945-82E2-328F39694CC0}"/>
              </a:ext>
            </a:extLst>
          </p:cNvPr>
          <p:cNvSpPr txBox="1">
            <a:spLocks noChangeArrowheads="1"/>
          </p:cNvSpPr>
          <p:nvPr/>
        </p:nvSpPr>
        <p:spPr bwMode="auto">
          <a:xfrm>
            <a:off x="1044001" y="2775241"/>
            <a:ext cx="8100000" cy="114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9pPr>
          </a:lstStyle>
          <a:p>
            <a:pPr eaLnBrk="1">
              <a:buClr>
                <a:srgbClr val="000000"/>
              </a:buClr>
              <a:buSzPct val="100000"/>
              <a:buFont typeface="Times New Roman" panose="02020603050405020304" pitchFamily="18" charset="0"/>
              <a:buNone/>
            </a:pPr>
            <a:br>
              <a:rPr lang="fr-FR" altLang="fr-FR" sz="2540" b="1" dirty="0">
                <a:solidFill>
                  <a:srgbClr val="000000"/>
                </a:solidFill>
                <a:latin typeface="HelveticaNeueLT Std Med Cn" pitchFamily="34" charset="0"/>
              </a:rPr>
            </a:br>
            <a:br>
              <a:rPr lang="fr-FR" altLang="fr-FR" sz="2540" b="1" dirty="0">
                <a:solidFill>
                  <a:srgbClr val="000000"/>
                </a:solidFill>
                <a:latin typeface="HelveticaNeueLT Std Med Cn" pitchFamily="34" charset="0"/>
              </a:rPr>
            </a:br>
            <a:r>
              <a:rPr lang="fr-FR" altLang="fr-FR" sz="3991" b="1" dirty="0">
                <a:solidFill>
                  <a:srgbClr val="00604B"/>
                </a:solidFill>
                <a:latin typeface="Helvetica LT Std Cond" pitchFamily="34" charset="0"/>
                <a:ea typeface="Microsoft YaHei" panose="020B0503020204020204" pitchFamily="34" charset="-122"/>
              </a:rPr>
              <a:t>Actualités</a:t>
            </a:r>
          </a:p>
          <a:p>
            <a:pPr eaLnBrk="1">
              <a:buClr>
                <a:srgbClr val="000000"/>
              </a:buClr>
              <a:buSzPct val="100000"/>
              <a:buFont typeface="Times New Roman" panose="02020603050405020304" pitchFamily="18" charset="0"/>
              <a:buNone/>
            </a:pPr>
            <a:br>
              <a:rPr lang="fr-FR" altLang="fr-FR" sz="3991" b="1" dirty="0">
                <a:solidFill>
                  <a:srgbClr val="FF6600"/>
                </a:solidFill>
                <a:latin typeface="HelveticaNeueLT Std Med Cn" pitchFamily="34" charset="0"/>
              </a:rPr>
            </a:br>
            <a:br>
              <a:rPr lang="fr-FR" altLang="fr-FR" sz="2540" b="1" dirty="0">
                <a:solidFill>
                  <a:srgbClr val="000000"/>
                </a:solidFill>
                <a:latin typeface="HelveticaNeueLT Std Med Cn" pitchFamily="34" charset="0"/>
              </a:rPr>
            </a:br>
            <a:br>
              <a:rPr lang="fr-FR" altLang="fr-FR" sz="2540" b="1" dirty="0">
                <a:solidFill>
                  <a:srgbClr val="000000"/>
                </a:solidFill>
                <a:latin typeface="HelveticaNeueLT Std Med Cn" pitchFamily="34" charset="0"/>
              </a:rPr>
            </a:br>
            <a:endParaRPr lang="fr-FR" altLang="fr-FR" sz="2540" b="1" dirty="0">
              <a:solidFill>
                <a:srgbClr val="000000"/>
              </a:solidFill>
              <a:latin typeface="HelveticaNeueLT Std Med Cn" pitchFamily="34" charset="0"/>
            </a:endParaRPr>
          </a:p>
        </p:txBody>
      </p:sp>
      <p:cxnSp>
        <p:nvCxnSpPr>
          <p:cNvPr id="4" name="Connecteur droit 3">
            <a:extLst>
              <a:ext uri="{FF2B5EF4-FFF2-40B4-BE49-F238E27FC236}">
                <a16:creationId xmlns:a16="http://schemas.microsoft.com/office/drawing/2014/main" id="{D4FF1D6B-A2C0-4244-9079-CF4801D28795}"/>
              </a:ext>
            </a:extLst>
          </p:cNvPr>
          <p:cNvCxnSpPr/>
          <p:nvPr/>
        </p:nvCxnSpPr>
        <p:spPr bwMode="auto">
          <a:xfrm>
            <a:off x="783360" y="2318761"/>
            <a:ext cx="0" cy="1697760"/>
          </a:xfrm>
          <a:prstGeom prst="line">
            <a:avLst/>
          </a:prstGeom>
          <a:solidFill>
            <a:srgbClr val="00B8FF"/>
          </a:solidFill>
          <a:ln w="57150" cap="flat" cmpd="sng" algn="ctr">
            <a:solidFill>
              <a:schemeClr val="accent3">
                <a:lumMod val="65000"/>
              </a:schemeClr>
            </a:solidFill>
            <a:prstDash val="solid"/>
            <a:round/>
            <a:headEnd type="none" w="med" len="med"/>
            <a:tailEnd type="none" w="med" len="med"/>
          </a:ln>
          <a:effectLst/>
        </p:spPr>
      </p:cxnSp>
      <p:pic>
        <p:nvPicPr>
          <p:cNvPr id="5" name="Image 4" descr="GERBIER_CréditN.Lelièvre (1).jpg"/>
          <p:cNvPicPr>
            <a:picLocks noChangeAspect="1"/>
          </p:cNvPicPr>
          <p:nvPr/>
        </p:nvPicPr>
        <p:blipFill>
          <a:blip r:embed="rId3" cstate="email">
            <a:duotone>
              <a:schemeClr val="accent3">
                <a:shade val="45000"/>
                <a:satMod val="135000"/>
              </a:schemeClr>
              <a:prstClr val="white"/>
            </a:duotone>
          </a:blip>
          <a:srcRect/>
          <a:stretch>
            <a:fillRect/>
          </a:stretch>
        </p:blipFill>
        <p:spPr>
          <a:xfrm>
            <a:off x="5868144" y="-171400"/>
            <a:ext cx="5157391" cy="7585520"/>
          </a:xfrm>
          <a:prstGeom prst="rect">
            <a:avLst/>
          </a:prstGeom>
        </p:spPr>
      </p:pic>
    </p:spTree>
    <p:extLst>
      <p:ext uri="{BB962C8B-B14F-4D97-AF65-F5344CB8AC3E}">
        <p14:creationId xmlns:p14="http://schemas.microsoft.com/office/powerpoint/2010/main" val="175818460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332656"/>
            <a:ext cx="8099280" cy="1139760"/>
          </a:xfrm>
        </p:spPr>
        <p:txBody>
          <a:bodyPr/>
          <a:lstStyle/>
          <a:p>
            <a:r>
              <a:rPr lang="fr-FR" sz="3600" b="1" dirty="0">
                <a:solidFill>
                  <a:srgbClr val="92D050"/>
                </a:solidFill>
              </a:rPr>
              <a:t>Les classes dehors</a:t>
            </a:r>
            <a:endParaRPr lang="fr-FR" sz="3600" dirty="0">
              <a:solidFill>
                <a:srgbClr val="92D050"/>
              </a:solidFill>
            </a:endParaRPr>
          </a:p>
        </p:txBody>
      </p:sp>
      <p:sp>
        <p:nvSpPr>
          <p:cNvPr id="5" name="Rectangle 4"/>
          <p:cNvSpPr/>
          <p:nvPr/>
        </p:nvSpPr>
        <p:spPr>
          <a:xfrm>
            <a:off x="467544" y="1340768"/>
            <a:ext cx="7200800" cy="5078313"/>
          </a:xfrm>
          <a:prstGeom prst="rect">
            <a:avLst/>
          </a:prstGeom>
        </p:spPr>
        <p:txBody>
          <a:bodyPr wrap="square">
            <a:spAutoFit/>
          </a:bodyPr>
          <a:lstStyle/>
          <a:p>
            <a:r>
              <a:rPr lang="fr-FR" dirty="0"/>
              <a:t>En 2022, 28 classes ont répondu à l’appel à projet lancé par le Parc et 10 écoles bénéficieront des interventions d’éducateurs nature proposées par le Parc grâce au soutien financier du programme européen Leader Ardèche3 et de la Région Auvergne-Rhône-Alpes.</a:t>
            </a:r>
          </a:p>
          <a:p>
            <a:endParaRPr lang="fr-FR" dirty="0"/>
          </a:p>
          <a:p>
            <a:r>
              <a:rPr lang="fr-FR" dirty="0"/>
              <a:t>- Dans les écoles de La Souche, Rosa Parks (Privas), Saint-</a:t>
            </a:r>
            <a:r>
              <a:rPr lang="fr-FR" dirty="0" err="1"/>
              <a:t>Andéol</a:t>
            </a:r>
            <a:r>
              <a:rPr lang="fr-FR" dirty="0"/>
              <a:t> de Vals, Antraigues sur </a:t>
            </a:r>
            <a:r>
              <a:rPr lang="fr-FR" dirty="0" err="1"/>
              <a:t>Volane</a:t>
            </a:r>
            <a:r>
              <a:rPr lang="fr-FR" dirty="0"/>
              <a:t> et </a:t>
            </a:r>
            <a:r>
              <a:rPr lang="fr-FR" dirty="0" err="1"/>
              <a:t>Labégude</a:t>
            </a:r>
            <a:r>
              <a:rPr lang="fr-FR" dirty="0"/>
              <a:t> </a:t>
            </a:r>
          </a:p>
          <a:p>
            <a:r>
              <a:rPr lang="fr-FR" dirty="0"/>
              <a:t>&gt; Accompagnement « immersion » : 13 séances toute l’année avec un éducateur à l’environnement pour une prise d’autonomie des enseignant.es.</a:t>
            </a:r>
          </a:p>
          <a:p>
            <a:endParaRPr lang="fr-FR" dirty="0"/>
          </a:p>
          <a:p>
            <a:r>
              <a:rPr lang="fr-FR" dirty="0"/>
              <a:t>- Dans les écoles de </a:t>
            </a:r>
            <a:r>
              <a:rPr lang="fr-FR" dirty="0" err="1"/>
              <a:t>Chassiers</a:t>
            </a:r>
            <a:r>
              <a:rPr lang="fr-FR" dirty="0"/>
              <a:t>, Saint-Jean Chambre, Joyeuse, </a:t>
            </a:r>
            <a:r>
              <a:rPr lang="fr-FR" dirty="0" err="1"/>
              <a:t>Montselgues</a:t>
            </a:r>
            <a:r>
              <a:rPr lang="fr-FR" dirty="0"/>
              <a:t> et </a:t>
            </a:r>
            <a:r>
              <a:rPr lang="fr-FR" dirty="0" err="1"/>
              <a:t>Vesseaux</a:t>
            </a:r>
            <a:r>
              <a:rPr lang="fr-FR" dirty="0"/>
              <a:t> </a:t>
            </a:r>
          </a:p>
          <a:p>
            <a:r>
              <a:rPr lang="fr-FR" dirty="0"/>
              <a:t>&gt; Accompagnement « découverte ou consolidation » : 2 séances avec un éducateur à l’environnement pour un premier test en tout sécurité ou pour apporter des compétences et appuis pédagogiques supplémentaires.</a:t>
            </a:r>
          </a:p>
          <a:p>
            <a:r>
              <a:rPr lang="fr-FR" b="1" dirty="0"/>
              <a:t>Démarrage : avril 2022</a:t>
            </a:r>
          </a:p>
        </p:txBody>
      </p:sp>
    </p:spTree>
    <p:extLst>
      <p:ext uri="{BB962C8B-B14F-4D97-AF65-F5344CB8AC3E}">
        <p14:creationId xmlns:p14="http://schemas.microsoft.com/office/powerpoint/2010/main" val="2021324632"/>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980728"/>
            <a:ext cx="8099280" cy="1139760"/>
          </a:xfrm>
        </p:spPr>
        <p:txBody>
          <a:bodyPr/>
          <a:lstStyle/>
          <a:p>
            <a:r>
              <a:rPr lang="fr-FR" b="1" dirty="0"/>
              <a:t>Inauguration du </a:t>
            </a:r>
            <a:r>
              <a:rPr lang="fr-FR" dirty="0"/>
              <a:t>"JARDIN CLOS d'</a:t>
            </a:r>
            <a:r>
              <a:rPr lang="fr-FR" dirty="0" err="1"/>
              <a:t>Arcens</a:t>
            </a:r>
            <a:r>
              <a:rPr lang="fr-FR" dirty="0"/>
              <a:t> a lieu le vendredi 20 mai à 15h00.</a:t>
            </a:r>
          </a:p>
        </p:txBody>
      </p:sp>
      <p:pic>
        <p:nvPicPr>
          <p:cNvPr id="5" name="Image 4" descr="IMG_20200921_121255.jpg"/>
          <p:cNvPicPr>
            <a:picLocks noChangeAspect="1"/>
          </p:cNvPicPr>
          <p:nvPr/>
        </p:nvPicPr>
        <p:blipFill>
          <a:blip r:embed="rId2" cstate="email"/>
          <a:stretch>
            <a:fillRect/>
          </a:stretch>
        </p:blipFill>
        <p:spPr>
          <a:xfrm>
            <a:off x="1296144" y="2060848"/>
            <a:ext cx="3219822" cy="4293096"/>
          </a:xfrm>
          <a:prstGeom prst="rect">
            <a:avLst/>
          </a:prstGeom>
        </p:spPr>
      </p:pic>
      <p:pic>
        <p:nvPicPr>
          <p:cNvPr id="6" name="Image 5" descr="IMG_20200921_121333.jpg"/>
          <p:cNvPicPr>
            <a:picLocks noChangeAspect="1"/>
          </p:cNvPicPr>
          <p:nvPr/>
        </p:nvPicPr>
        <p:blipFill>
          <a:blip r:embed="rId3" cstate="email"/>
          <a:stretch>
            <a:fillRect/>
          </a:stretch>
        </p:blipFill>
        <p:spPr>
          <a:xfrm>
            <a:off x="4572000" y="2060848"/>
            <a:ext cx="3186354" cy="4248472"/>
          </a:xfrm>
          <a:prstGeom prst="rect">
            <a:avLst/>
          </a:prstGeom>
        </p:spPr>
      </p:pic>
    </p:spTree>
    <p:extLst>
      <p:ext uri="{BB962C8B-B14F-4D97-AF65-F5344CB8AC3E}">
        <p14:creationId xmlns:p14="http://schemas.microsoft.com/office/powerpoint/2010/main" val="10996084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Parc Ardèche-Romain Delanez (28).jpg"/>
          <p:cNvPicPr>
            <a:picLocks noChangeAspect="1"/>
          </p:cNvPicPr>
          <p:nvPr/>
        </p:nvPicPr>
        <p:blipFill>
          <a:blip r:embed="rId3" cstate="email"/>
          <a:stretch>
            <a:fillRect/>
          </a:stretch>
        </p:blipFill>
        <p:spPr>
          <a:xfrm>
            <a:off x="0" y="766463"/>
            <a:ext cx="9144000" cy="6091537"/>
          </a:xfrm>
          <a:prstGeom prst="rect">
            <a:avLst/>
          </a:prstGeom>
        </p:spPr>
      </p:pic>
    </p:spTree>
    <p:extLst>
      <p:ext uri="{BB962C8B-B14F-4D97-AF65-F5344CB8AC3E}">
        <p14:creationId xmlns:p14="http://schemas.microsoft.com/office/powerpoint/2010/main" val="175818460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 name="TextShape 1"/>
          <p:cNvSpPr txBox="1"/>
          <p:nvPr/>
        </p:nvSpPr>
        <p:spPr>
          <a:xfrm>
            <a:off x="217800" y="621360"/>
            <a:ext cx="8773560" cy="449280"/>
          </a:xfrm>
          <a:prstGeom prst="rect">
            <a:avLst/>
          </a:prstGeom>
          <a:noFill/>
          <a:ln>
            <a:noFill/>
          </a:ln>
        </p:spPr>
        <p:txBody>
          <a:bodyPr lIns="0" tIns="0" rIns="0" bIns="0">
            <a:noAutofit/>
          </a:bodyPr>
          <a:lstStyle/>
          <a:p>
            <a:pPr>
              <a:lnSpc>
                <a:spcPct val="90000"/>
              </a:lnSpc>
              <a:spcBef>
                <a:spcPts val="1001"/>
              </a:spcBef>
            </a:pPr>
            <a:r>
              <a:rPr lang="fr-FR" sz="2800" b="0" strike="noStrike" spc="-1">
                <a:solidFill>
                  <a:srgbClr val="000000"/>
                </a:solidFill>
                <a:latin typeface="Franklin Gothic Medium Cond"/>
                <a:ea typeface="DejaVu Sans"/>
              </a:rPr>
              <a:t>DATES INSTITUTIONNELLES </a:t>
            </a:r>
            <a:endParaRPr lang="fr-FR" sz="2800" b="0" strike="noStrike" spc="-1">
              <a:latin typeface="Arial"/>
            </a:endParaRPr>
          </a:p>
        </p:txBody>
      </p:sp>
      <p:sp>
        <p:nvSpPr>
          <p:cNvPr id="845" name="CustomShape 2"/>
          <p:cNvSpPr/>
          <p:nvPr/>
        </p:nvSpPr>
        <p:spPr>
          <a:xfrm>
            <a:off x="217800" y="1035720"/>
            <a:ext cx="8773560" cy="506147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spcBef>
                <a:spcPts val="1199"/>
              </a:spcBef>
              <a:spcAft>
                <a:spcPts val="601"/>
              </a:spcAft>
            </a:pPr>
            <a:r>
              <a:rPr lang="fr-FR" sz="2000" b="1" strike="noStrike" spc="-1" dirty="0">
                <a:solidFill>
                  <a:srgbClr val="006666"/>
                </a:solidFill>
                <a:latin typeface="Arial"/>
                <a:ea typeface="DejaVu Sans"/>
              </a:rPr>
              <a:t>21 mai 2022 (report): </a:t>
            </a:r>
            <a:r>
              <a:rPr lang="fr-FR" sz="2000" b="0" strike="noStrike" spc="-1" dirty="0">
                <a:solidFill>
                  <a:srgbClr val="000000"/>
                </a:solidFill>
                <a:latin typeface="Arial"/>
                <a:ea typeface="DejaVu Sans"/>
              </a:rPr>
              <a:t>GAL LEADER changements de pratiques  au Lycée Agricole Olivier de Serre à Aubenas </a:t>
            </a:r>
            <a:br>
              <a:rPr dirty="0"/>
            </a:br>
            <a:r>
              <a:rPr lang="fr-FR" sz="2000" b="0" strike="noStrike" spc="-1" dirty="0">
                <a:solidFill>
                  <a:srgbClr val="000000"/>
                </a:solidFill>
                <a:latin typeface="Arial"/>
                <a:ea typeface="DejaVu Sans"/>
              </a:rPr>
              <a:t>3 « circuits » ponctués d’escales (animations, projections, affichages..) :</a:t>
            </a:r>
            <a:endParaRPr lang="fr-FR" sz="2000" b="0" strike="noStrike" spc="-1" dirty="0">
              <a:latin typeface="Arial"/>
            </a:endParaRPr>
          </a:p>
          <a:p>
            <a:pPr marL="728640" lvl="2" indent="-199800">
              <a:lnSpc>
                <a:spcPct val="100000"/>
              </a:lnSpc>
              <a:buClr>
                <a:srgbClr val="000000"/>
              </a:buClr>
              <a:buFont typeface="Calibri"/>
              <a:buChar char="₋"/>
            </a:pPr>
            <a:r>
              <a:rPr lang="fr-FR" sz="1800" b="1" strike="noStrike" spc="-1" dirty="0">
                <a:solidFill>
                  <a:srgbClr val="000000"/>
                </a:solidFill>
                <a:latin typeface="Arial"/>
                <a:ea typeface="DejaVu Sans"/>
              </a:rPr>
              <a:t>S'informer</a:t>
            </a:r>
            <a:r>
              <a:rPr lang="fr-FR" sz="1800" b="0" strike="noStrike" spc="-1" dirty="0">
                <a:solidFill>
                  <a:srgbClr val="000000"/>
                </a:solidFill>
                <a:latin typeface="Arial"/>
                <a:ea typeface="DejaVu Sans"/>
              </a:rPr>
              <a:t> sur les projets cofinancés LEADER³ ou sur les sujets de l'axe changements de pratiques &amp; Jeunesses</a:t>
            </a:r>
            <a:endParaRPr lang="fr-FR" sz="1800" b="0" strike="noStrike" spc="-1" dirty="0">
              <a:latin typeface="Arial"/>
            </a:endParaRPr>
          </a:p>
          <a:p>
            <a:pPr marL="728640" lvl="2" indent="-199800">
              <a:lnSpc>
                <a:spcPct val="100000"/>
              </a:lnSpc>
              <a:buClr>
                <a:srgbClr val="000000"/>
              </a:buClr>
              <a:buFont typeface="Calibri"/>
              <a:buChar char="₋"/>
            </a:pPr>
            <a:r>
              <a:rPr lang="fr-FR" sz="1800" b="1" strike="noStrike" spc="-1" dirty="0">
                <a:solidFill>
                  <a:srgbClr val="000000"/>
                </a:solidFill>
                <a:latin typeface="Arial"/>
                <a:ea typeface="DejaVu Sans"/>
              </a:rPr>
              <a:t>Témoigner</a:t>
            </a:r>
            <a:r>
              <a:rPr lang="fr-FR" sz="1800" b="0" strike="noStrike" spc="-1" dirty="0">
                <a:solidFill>
                  <a:srgbClr val="000000"/>
                </a:solidFill>
                <a:latin typeface="Arial"/>
                <a:ea typeface="DejaVu Sans"/>
              </a:rPr>
              <a:t> de ses engagements et se reconnaitre acteur des changements de pratiques</a:t>
            </a:r>
            <a:endParaRPr lang="fr-FR" sz="1800" b="0" strike="noStrike" spc="-1" dirty="0">
              <a:latin typeface="Arial"/>
            </a:endParaRPr>
          </a:p>
          <a:p>
            <a:pPr marL="728640" lvl="2" indent="-199800">
              <a:lnSpc>
                <a:spcPct val="100000"/>
              </a:lnSpc>
              <a:buClr>
                <a:srgbClr val="000000"/>
              </a:buClr>
              <a:buFont typeface="Calibri"/>
              <a:buChar char="₋"/>
            </a:pPr>
            <a:r>
              <a:rPr lang="fr-FR" sz="1800" b="1" strike="noStrike" spc="-1" dirty="0">
                <a:solidFill>
                  <a:srgbClr val="000000"/>
                </a:solidFill>
                <a:latin typeface="Arial"/>
                <a:ea typeface="DejaVu Sans"/>
              </a:rPr>
              <a:t>S'engager</a:t>
            </a:r>
            <a:r>
              <a:rPr lang="fr-FR" sz="1800" b="0" strike="noStrike" spc="-1" dirty="0">
                <a:solidFill>
                  <a:srgbClr val="000000"/>
                </a:solidFill>
                <a:latin typeface="Arial"/>
                <a:ea typeface="DejaVu Sans"/>
              </a:rPr>
              <a:t> dans les changements de pratiques de demain</a:t>
            </a:r>
          </a:p>
          <a:p>
            <a:pPr marL="528840" lvl="2">
              <a:lnSpc>
                <a:spcPct val="100000"/>
              </a:lnSpc>
              <a:buClr>
                <a:srgbClr val="000000"/>
              </a:buClr>
            </a:pPr>
            <a:endParaRPr lang="fr-FR" sz="1800" b="0" strike="noStrike" spc="-1" dirty="0">
              <a:latin typeface="Arial"/>
            </a:endParaRPr>
          </a:p>
          <a:p>
            <a:pPr>
              <a:lnSpc>
                <a:spcPct val="100000"/>
              </a:lnSpc>
              <a:spcBef>
                <a:spcPts val="1199"/>
              </a:spcBef>
            </a:pPr>
            <a:r>
              <a:rPr lang="fr-FR" sz="2000" b="1" spc="-1" dirty="0">
                <a:solidFill>
                  <a:srgbClr val="006666"/>
                </a:solidFill>
                <a:latin typeface="Calibri"/>
              </a:rPr>
              <a:t>18 juin </a:t>
            </a:r>
            <a:r>
              <a:rPr lang="fr-FR" sz="2000" spc="-1" dirty="0">
                <a:solidFill>
                  <a:srgbClr val="000000"/>
                </a:solidFill>
                <a:latin typeface="Calibri"/>
              </a:rPr>
              <a:t>– Inauguration de l’expo « DISPARUS », Maison du Parc à </a:t>
            </a:r>
            <a:r>
              <a:rPr lang="fr-FR" sz="2000" spc="-1" dirty="0" err="1">
                <a:solidFill>
                  <a:srgbClr val="000000"/>
                </a:solidFill>
                <a:latin typeface="Calibri"/>
              </a:rPr>
              <a:t>Jaujac</a:t>
            </a:r>
            <a:endParaRPr lang="fr-FR" sz="2000" spc="-1" dirty="0"/>
          </a:p>
          <a:p>
            <a:pPr>
              <a:lnSpc>
                <a:spcPct val="100000"/>
              </a:lnSpc>
            </a:pPr>
            <a:r>
              <a:rPr lang="fr-FR" sz="2000" spc="-1" dirty="0">
                <a:solidFill>
                  <a:srgbClr val="000000"/>
                </a:solidFill>
                <a:latin typeface="Calibri"/>
              </a:rPr>
              <a:t>Rencontre avec </a:t>
            </a:r>
            <a:r>
              <a:rPr lang="fr-FR" sz="2000" b="1" spc="-1" dirty="0">
                <a:solidFill>
                  <a:srgbClr val="000000"/>
                </a:solidFill>
                <a:latin typeface="Calibri"/>
              </a:rPr>
              <a:t>Virginie MARIS</a:t>
            </a:r>
            <a:r>
              <a:rPr lang="fr-FR" sz="2000" spc="-1" dirty="0">
                <a:solidFill>
                  <a:srgbClr val="000000"/>
                </a:solidFill>
                <a:latin typeface="Calibri"/>
              </a:rPr>
              <a:t>, philosophe « </a:t>
            </a:r>
            <a:r>
              <a:rPr lang="fr-FR" spc="-1" dirty="0">
                <a:solidFill>
                  <a:srgbClr val="000000"/>
                </a:solidFill>
                <a:latin typeface="Calibri"/>
                <a:ea typeface="Calibri"/>
              </a:rPr>
              <a:t>Vivre avec la part sauvage du monde »</a:t>
            </a:r>
            <a:endParaRPr lang="fr-FR" spc="-1" dirty="0"/>
          </a:p>
          <a:p>
            <a:pPr>
              <a:lnSpc>
                <a:spcPct val="100000"/>
              </a:lnSpc>
              <a:spcBef>
                <a:spcPts val="1199"/>
              </a:spcBef>
            </a:pPr>
            <a:r>
              <a:rPr lang="fr-FR" sz="2000" b="1" spc="-1" dirty="0">
                <a:solidFill>
                  <a:srgbClr val="006666"/>
                </a:solidFill>
                <a:latin typeface="Calibri"/>
              </a:rPr>
              <a:t>18 septembre </a:t>
            </a:r>
            <a:r>
              <a:rPr lang="fr-FR" sz="2000" spc="-1" dirty="0">
                <a:solidFill>
                  <a:srgbClr val="000000"/>
                </a:solidFill>
                <a:latin typeface="Calibri"/>
              </a:rPr>
              <a:t>– Grand </a:t>
            </a:r>
            <a:r>
              <a:rPr lang="fr-FR" sz="2000" spc="-1" dirty="0" err="1">
                <a:solidFill>
                  <a:srgbClr val="000000"/>
                </a:solidFill>
                <a:latin typeface="Calibri"/>
              </a:rPr>
              <a:t>Picnic</a:t>
            </a:r>
            <a:r>
              <a:rPr lang="fr-FR" sz="2000" spc="-1" dirty="0">
                <a:solidFill>
                  <a:srgbClr val="000000"/>
                </a:solidFill>
                <a:latin typeface="Calibri"/>
              </a:rPr>
              <a:t>, Maison du Parc à </a:t>
            </a:r>
            <a:r>
              <a:rPr lang="fr-FR" sz="2000" spc="-1" dirty="0" err="1">
                <a:solidFill>
                  <a:srgbClr val="000000"/>
                </a:solidFill>
                <a:latin typeface="Calibri"/>
              </a:rPr>
              <a:t>Jaujac</a:t>
            </a:r>
            <a:endParaRPr lang="fr-FR" sz="2000" spc="-1" dirty="0"/>
          </a:p>
          <a:p>
            <a:pPr>
              <a:lnSpc>
                <a:spcPct val="100000"/>
              </a:lnSpc>
            </a:pPr>
            <a:r>
              <a:rPr lang="fr-FR" sz="2000" spc="-1" dirty="0">
                <a:solidFill>
                  <a:srgbClr val="000000"/>
                </a:solidFill>
                <a:latin typeface="Calibri"/>
              </a:rPr>
              <a:t>Rencontre avec </a:t>
            </a:r>
            <a:r>
              <a:rPr lang="fr-FR" sz="2000" b="1" spc="-1" dirty="0">
                <a:solidFill>
                  <a:srgbClr val="000000"/>
                </a:solidFill>
                <a:latin typeface="Calibri"/>
              </a:rPr>
              <a:t>Marc </a:t>
            </a:r>
            <a:r>
              <a:rPr lang="fr-FR" sz="2000" b="1" spc="-1" dirty="0" err="1">
                <a:solidFill>
                  <a:srgbClr val="000000"/>
                </a:solidFill>
                <a:latin typeface="Calibri"/>
              </a:rPr>
              <a:t>Dufumier</a:t>
            </a:r>
            <a:r>
              <a:rPr lang="fr-FR" sz="2000" spc="-1" dirty="0">
                <a:solidFill>
                  <a:srgbClr val="000000"/>
                </a:solidFill>
                <a:latin typeface="Calibri"/>
              </a:rPr>
              <a:t>, agronome : « </a:t>
            </a:r>
            <a:r>
              <a:rPr lang="fr-FR" spc="-1" dirty="0">
                <a:solidFill>
                  <a:srgbClr val="000000"/>
                </a:solidFill>
                <a:latin typeface="Calibri"/>
              </a:rPr>
              <a:t>L'</a:t>
            </a:r>
            <a:r>
              <a:rPr lang="fr-FR" spc="-1" dirty="0" err="1">
                <a:solidFill>
                  <a:srgbClr val="000000"/>
                </a:solidFill>
                <a:latin typeface="Calibri"/>
              </a:rPr>
              <a:t>agroécologie</a:t>
            </a:r>
            <a:r>
              <a:rPr lang="fr-FR" spc="-1" dirty="0">
                <a:solidFill>
                  <a:srgbClr val="000000"/>
                </a:solidFill>
                <a:latin typeface="Calibri"/>
              </a:rPr>
              <a:t>, pour une alimentation saine et une agriculture durable</a:t>
            </a:r>
            <a:r>
              <a:rPr lang="fr-FR" sz="2000" spc="-1" dirty="0">
                <a:solidFill>
                  <a:srgbClr val="000000"/>
                </a:solidFill>
                <a:latin typeface="Calibri"/>
              </a:rPr>
              <a:t> »</a:t>
            </a:r>
            <a:endParaRPr lang="fr-FR" sz="2000" spc="-1" dirty="0"/>
          </a:p>
          <a:p>
            <a:pPr>
              <a:spcBef>
                <a:spcPts val="1199"/>
              </a:spcBef>
              <a:spcAft>
                <a:spcPts val="601"/>
              </a:spcAft>
            </a:pPr>
            <a:r>
              <a:rPr lang="fr-FR" sz="2000" b="1" spc="-1" dirty="0">
                <a:solidFill>
                  <a:srgbClr val="006666"/>
                </a:solidFill>
              </a:rPr>
              <a:t>1</a:t>
            </a:r>
            <a:r>
              <a:rPr lang="fr-FR" sz="2000" b="1" spc="-1" baseline="30000" dirty="0">
                <a:solidFill>
                  <a:srgbClr val="006666"/>
                </a:solidFill>
              </a:rPr>
              <a:t>er</a:t>
            </a:r>
            <a:r>
              <a:rPr lang="fr-FR" sz="2000" b="1" spc="-1" dirty="0">
                <a:solidFill>
                  <a:srgbClr val="006666"/>
                </a:solidFill>
              </a:rPr>
              <a:t> octobre</a:t>
            </a:r>
            <a:r>
              <a:rPr lang="fr-FR" sz="2000" b="1" i="1" spc="-1" dirty="0">
                <a:solidFill>
                  <a:srgbClr val="006666"/>
                </a:solidFill>
              </a:rPr>
              <a:t>: </a:t>
            </a:r>
            <a:r>
              <a:rPr lang="fr-FR" sz="2000" spc="-1" dirty="0">
                <a:solidFill>
                  <a:srgbClr val="000000"/>
                </a:solidFill>
              </a:rPr>
              <a:t>Comité syndical</a:t>
            </a:r>
            <a:endParaRPr lang="fr-FR" sz="2000" spc="-1" dirty="0"/>
          </a:p>
        </p:txBody>
      </p:sp>
    </p:spTree>
    <p:extLst>
      <p:ext uri="{BB962C8B-B14F-4D97-AF65-F5344CB8AC3E}">
        <p14:creationId xmlns:p14="http://schemas.microsoft.com/office/powerpoint/2010/main" val="38480336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6" name="TextShape 1"/>
          <p:cNvSpPr txBox="1"/>
          <p:nvPr/>
        </p:nvSpPr>
        <p:spPr>
          <a:xfrm>
            <a:off x="217800" y="347040"/>
            <a:ext cx="8773560" cy="449280"/>
          </a:xfrm>
          <a:prstGeom prst="rect">
            <a:avLst/>
          </a:prstGeom>
          <a:noFill/>
          <a:ln>
            <a:noFill/>
          </a:ln>
        </p:spPr>
        <p:txBody>
          <a:bodyPr lIns="0" tIns="0" rIns="0" bIns="0">
            <a:noAutofit/>
          </a:bodyPr>
          <a:lstStyle/>
          <a:p>
            <a:pPr>
              <a:lnSpc>
                <a:spcPct val="90000"/>
              </a:lnSpc>
              <a:spcBef>
                <a:spcPts val="1001"/>
              </a:spcBef>
            </a:pPr>
            <a:r>
              <a:rPr lang="fr-FR" sz="2800" b="0" strike="noStrike" spc="-1" dirty="0">
                <a:solidFill>
                  <a:srgbClr val="000000"/>
                </a:solidFill>
                <a:latin typeface="Franklin Gothic Medium Cond"/>
                <a:ea typeface="DejaVu Sans"/>
              </a:rPr>
              <a:t>ELUS / TECHNICIENS</a:t>
            </a:r>
            <a:endParaRPr lang="fr-FR" sz="2800" b="0" strike="noStrike" spc="-1" dirty="0">
              <a:latin typeface="Arial"/>
            </a:endParaRPr>
          </a:p>
        </p:txBody>
      </p:sp>
      <p:sp>
        <p:nvSpPr>
          <p:cNvPr id="847" name="CustomShape 2"/>
          <p:cNvSpPr/>
          <p:nvPr/>
        </p:nvSpPr>
        <p:spPr>
          <a:xfrm>
            <a:off x="217800" y="1267200"/>
            <a:ext cx="8773560" cy="256456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7000"/>
              </a:lnSpc>
              <a:spcAft>
                <a:spcPts val="799"/>
              </a:spcAft>
            </a:pPr>
            <a:r>
              <a:rPr lang="fr-FR" sz="2400" b="1" strike="noStrike" spc="-1" dirty="0">
                <a:solidFill>
                  <a:srgbClr val="000000"/>
                </a:solidFill>
                <a:latin typeface="Calibri"/>
                <a:ea typeface="Times New Roman"/>
              </a:rPr>
              <a:t>URBA SESSION</a:t>
            </a:r>
            <a:endParaRPr lang="fr-FR" sz="2400" b="0" strike="noStrike" spc="-1" dirty="0">
              <a:latin typeface="Arial"/>
            </a:endParaRPr>
          </a:p>
          <a:p>
            <a:pPr marL="4481513" indent="-1168400">
              <a:lnSpc>
                <a:spcPct val="107000"/>
              </a:lnSpc>
              <a:buClr>
                <a:srgbClr val="000000"/>
              </a:buClr>
            </a:pPr>
            <a:r>
              <a:rPr lang="fr-FR" sz="2000" b="1" strike="noStrike" spc="-1" dirty="0">
                <a:solidFill>
                  <a:srgbClr val="006666"/>
                </a:solidFill>
                <a:latin typeface="Arial"/>
                <a:ea typeface="DejaVu Sans"/>
              </a:rPr>
              <a:t>12 mai </a:t>
            </a:r>
            <a:r>
              <a:rPr lang="fr-FR" sz="2000" b="0" strike="noStrike" spc="-1" dirty="0">
                <a:solidFill>
                  <a:srgbClr val="000000"/>
                </a:solidFill>
                <a:latin typeface="Calibri"/>
                <a:ea typeface="Times New Roman"/>
              </a:rPr>
              <a:t>–	</a:t>
            </a:r>
            <a:r>
              <a:rPr lang="fr-FR" sz="2000" spc="-1" dirty="0">
                <a:solidFill>
                  <a:srgbClr val="000000"/>
                </a:solidFill>
                <a:latin typeface="Calibri"/>
              </a:rPr>
              <a:t>URBA SESSION TRAVEL: « Urbanisme et énergie »</a:t>
            </a:r>
          </a:p>
          <a:p>
            <a:pPr marL="4481513">
              <a:lnSpc>
                <a:spcPct val="107000"/>
              </a:lnSpc>
              <a:buClr>
                <a:srgbClr val="000000"/>
              </a:buClr>
            </a:pPr>
            <a:r>
              <a:rPr lang="fr-FR" sz="2000" spc="-1" dirty="0">
                <a:solidFill>
                  <a:srgbClr val="000000"/>
                </a:solidFill>
                <a:latin typeface="Calibri"/>
              </a:rPr>
              <a:t>visite de l’INES, Institut National Energie Solaire et des centrales villageoises Porte du Vercors</a:t>
            </a:r>
            <a:endParaRPr lang="fr-FR" sz="2000" spc="-1" dirty="0"/>
          </a:p>
          <a:p>
            <a:pPr marL="4481513" indent="-1168400">
              <a:lnSpc>
                <a:spcPct val="107000"/>
              </a:lnSpc>
              <a:spcAft>
                <a:spcPts val="799"/>
              </a:spcAft>
            </a:pPr>
            <a:r>
              <a:rPr lang="fr-FR" sz="2000" b="1" spc="-1" dirty="0">
                <a:solidFill>
                  <a:srgbClr val="006666"/>
                </a:solidFill>
              </a:rPr>
              <a:t>17 mai </a:t>
            </a:r>
            <a:r>
              <a:rPr lang="fr-FR" sz="2000" b="0" strike="noStrike" spc="-1" dirty="0">
                <a:solidFill>
                  <a:srgbClr val="000000"/>
                </a:solidFill>
                <a:latin typeface="Calibri"/>
                <a:ea typeface="Times New Roman"/>
              </a:rPr>
              <a:t>–	Webinaire « Habitat léger</a:t>
            </a:r>
            <a:r>
              <a:rPr lang="fr-FR" sz="2000" spc="-1" dirty="0">
                <a:solidFill>
                  <a:srgbClr val="000000"/>
                </a:solidFill>
                <a:latin typeface="Calibri"/>
                <a:ea typeface="Times New Roman"/>
              </a:rPr>
              <a:t> »</a:t>
            </a:r>
            <a:endParaRPr lang="fr-FR" sz="2000" spc="-1" dirty="0"/>
          </a:p>
        </p:txBody>
      </p:sp>
      <p:pic>
        <p:nvPicPr>
          <p:cNvPr id="2" name="Image 1"/>
          <p:cNvPicPr>
            <a:picLocks noChangeAspect="1"/>
          </p:cNvPicPr>
          <p:nvPr/>
        </p:nvPicPr>
        <p:blipFill>
          <a:blip r:embed="rId2" cstate="email"/>
          <a:stretch>
            <a:fillRect/>
          </a:stretch>
        </p:blipFill>
        <p:spPr>
          <a:xfrm>
            <a:off x="118212" y="1835400"/>
            <a:ext cx="3240000" cy="1429108"/>
          </a:xfrm>
          <a:prstGeom prst="rect">
            <a:avLst/>
          </a:prstGeom>
        </p:spPr>
      </p:pic>
      <p:pic>
        <p:nvPicPr>
          <p:cNvPr id="3" name="Image 2"/>
          <p:cNvPicPr>
            <a:picLocks noChangeAspect="1"/>
          </p:cNvPicPr>
          <p:nvPr/>
        </p:nvPicPr>
        <p:blipFill rotWithShape="1">
          <a:blip r:embed="rId3" cstate="email"/>
          <a:srcRect t="20191"/>
          <a:stretch/>
        </p:blipFill>
        <p:spPr>
          <a:xfrm>
            <a:off x="4778985" y="4643718"/>
            <a:ext cx="2546623" cy="1800000"/>
          </a:xfrm>
          <a:prstGeom prst="rect">
            <a:avLst/>
          </a:prstGeom>
        </p:spPr>
      </p:pic>
      <p:pic>
        <p:nvPicPr>
          <p:cNvPr id="4" name="Image 3"/>
          <p:cNvPicPr>
            <a:picLocks noChangeAspect="1"/>
          </p:cNvPicPr>
          <p:nvPr/>
        </p:nvPicPr>
        <p:blipFill>
          <a:blip r:embed="rId4" cstate="email"/>
          <a:stretch>
            <a:fillRect/>
          </a:stretch>
        </p:blipFill>
        <p:spPr>
          <a:xfrm>
            <a:off x="118212" y="3360866"/>
            <a:ext cx="3240000" cy="1099157"/>
          </a:xfrm>
          <a:prstGeom prst="rect">
            <a:avLst/>
          </a:prstGeom>
        </p:spPr>
      </p:pic>
      <p:pic>
        <p:nvPicPr>
          <p:cNvPr id="6" name="Image 5"/>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18212" y="4622756"/>
            <a:ext cx="3240000" cy="1820962"/>
          </a:xfrm>
          <a:prstGeom prst="rect">
            <a:avLst/>
          </a:prstGeom>
        </p:spPr>
      </p:pic>
    </p:spTree>
    <p:extLst>
      <p:ext uri="{BB962C8B-B14F-4D97-AF65-F5344CB8AC3E}">
        <p14:creationId xmlns:p14="http://schemas.microsoft.com/office/powerpoint/2010/main" val="13743005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 name="Image 6"/>
          <p:cNvPicPr/>
          <p:nvPr/>
        </p:nvPicPr>
        <p:blipFill>
          <a:blip r:embed="rId3" cstate="email">
            <a:extLst>
              <a:ext uri="{28A0092B-C50C-407E-A947-70E740481C1C}">
                <a14:useLocalDpi xmlns:a14="http://schemas.microsoft.com/office/drawing/2010/main"/>
              </a:ext>
            </a:extLst>
          </a:blip>
          <a:stretch/>
        </p:blipFill>
        <p:spPr>
          <a:xfrm>
            <a:off x="6444208" y="2132856"/>
            <a:ext cx="1747800" cy="2359080"/>
          </a:xfrm>
          <a:prstGeom prst="rect">
            <a:avLst/>
          </a:prstGeom>
          <a:ln w="9360">
            <a:noFill/>
          </a:ln>
        </p:spPr>
      </p:pic>
      <p:sp>
        <p:nvSpPr>
          <p:cNvPr id="183" name="CustomShape 1"/>
          <p:cNvSpPr/>
          <p:nvPr/>
        </p:nvSpPr>
        <p:spPr>
          <a:xfrm>
            <a:off x="241368" y="4365104"/>
            <a:ext cx="5842800" cy="146952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ctr"/>
          <a:lstStyle/>
          <a:p>
            <a:pPr>
              <a:lnSpc>
                <a:spcPct val="100000"/>
              </a:lnSpc>
            </a:pPr>
            <a:r>
              <a:rPr lang="fr-FR" sz="7200" strike="noStrike" spc="-1" dirty="0">
                <a:solidFill>
                  <a:schemeClr val="bg1"/>
                </a:solidFill>
                <a:uFill>
                  <a:solidFill>
                    <a:srgbClr val="FFFFFF"/>
                  </a:solidFill>
                </a:uFill>
                <a:latin typeface="HelveticaNeueLT Std Cn" pitchFamily="34" charset="0"/>
              </a:rPr>
              <a:t> Merci</a:t>
            </a:r>
          </a:p>
        </p:txBody>
      </p:sp>
      <p:pic>
        <p:nvPicPr>
          <p:cNvPr id="5" name="Image 4" descr="IMG_20210223_161200.jpg"/>
          <p:cNvPicPr>
            <a:picLocks noChangeAspect="1"/>
          </p:cNvPicPr>
          <p:nvPr/>
        </p:nvPicPr>
        <p:blipFill>
          <a:blip r:embed="rId4" cstate="email">
            <a:duotone>
              <a:schemeClr val="accent5">
                <a:shade val="45000"/>
                <a:satMod val="135000"/>
              </a:schemeClr>
              <a:prstClr val="white"/>
            </a:duotone>
          </a:blip>
          <a:stretch>
            <a:fillRect/>
          </a:stretch>
        </p:blipFill>
        <p:spPr>
          <a:xfrm>
            <a:off x="-90518" y="-243408"/>
            <a:ext cx="5670630" cy="7560840"/>
          </a:xfrm>
          <a:prstGeom prst="rect">
            <a:avLst/>
          </a:prstGeom>
        </p:spPr>
      </p:pic>
    </p:spTree>
    <p:extLst>
      <p:ext uri="{BB962C8B-B14F-4D97-AF65-F5344CB8AC3E}">
        <p14:creationId xmlns:p14="http://schemas.microsoft.com/office/powerpoint/2010/main" val="203995262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Q_REF_QUESTIONNAIRE" val="01fd8bf1-1260-4c2d-80e1-9188d698606a"/>
</p:tagLst>
</file>

<file path=ppt/tags/tag2.xml><?xml version="1.0" encoding="utf-8"?>
<p:tagLst xmlns:a="http://schemas.openxmlformats.org/drawingml/2006/main" xmlns:r="http://schemas.openxmlformats.org/officeDocument/2006/relationships" xmlns:p="http://schemas.openxmlformats.org/presentationml/2006/main">
  <p:tag name="ISQUESTION" val="1"/>
  <p:tag name="PSQ_TYPE_REPONSE" val="0"/>
  <p:tag name="PSQ_REPONSE_UNIQUE" val="1"/>
  <p:tag name="NUMQUESTION" val="1_1"/>
</p:tagLst>
</file>

<file path=ppt/tags/tag3.xml><?xml version="1.0" encoding="utf-8"?>
<p:tagLst xmlns:a="http://schemas.openxmlformats.org/drawingml/2006/main" xmlns:r="http://schemas.openxmlformats.org/officeDocument/2006/relationships" xmlns:p="http://schemas.openxmlformats.org/presentationml/2006/main">
  <p:tag name="LOGOQUIZZ" val="Q0"/>
</p:tagLst>
</file>

<file path=ppt/tags/tag4.xml><?xml version="1.0" encoding="utf-8"?>
<p:tagLst xmlns:a="http://schemas.openxmlformats.org/drawingml/2006/main" xmlns:r="http://schemas.openxmlformats.org/officeDocument/2006/relationships" xmlns:p="http://schemas.openxmlformats.org/presentationml/2006/main">
  <p:tag name="GROUPERESBAR" val="GroupeResBar"/>
</p:tagLst>
</file>

<file path=ppt/tags/tag5.xml><?xml version="1.0" encoding="utf-8"?>
<p:tagLst xmlns:a="http://schemas.openxmlformats.org/drawingml/2006/main" xmlns:r="http://schemas.openxmlformats.org/officeDocument/2006/relationships" xmlns:p="http://schemas.openxmlformats.org/presentationml/2006/main">
  <p:tag name="RESULTATRESBAR" val="RESULTATRESBAR"/>
</p:tagLst>
</file>

<file path=ppt/tags/tag6.xml><?xml version="1.0" encoding="utf-8"?>
<p:tagLst xmlns:a="http://schemas.openxmlformats.org/drawingml/2006/main" xmlns:r="http://schemas.openxmlformats.org/officeDocument/2006/relationships" xmlns:p="http://schemas.openxmlformats.org/presentationml/2006/main">
  <p:tag name="RESULTATRESBAR" val="RESULTATRESBAR"/>
</p:tagLst>
</file>

<file path=ppt/tags/tag7.xml><?xml version="1.0" encoding="utf-8"?>
<p:tagLst xmlns:a="http://schemas.openxmlformats.org/drawingml/2006/main" xmlns:r="http://schemas.openxmlformats.org/officeDocument/2006/relationships" xmlns:p="http://schemas.openxmlformats.org/presentationml/2006/main">
  <p:tag name="ISQUESTION" val="1"/>
  <p:tag name="PSQ_TYPE_REPONSE" val="0"/>
  <p:tag name="PSQ_REPONSE_UNIQUE" val="1"/>
  <p:tag name="NUMQUESTION" val="1_2"/>
</p:tagLst>
</file>

<file path=ppt/tags/tag8.xml><?xml version="1.0" encoding="utf-8"?>
<p:tagLst xmlns:a="http://schemas.openxmlformats.org/drawingml/2006/main" xmlns:r="http://schemas.openxmlformats.org/officeDocument/2006/relationships" xmlns:p="http://schemas.openxmlformats.org/presentationml/2006/main">
  <p:tag name="LOGOQUIZZ" val="Q0"/>
</p:tagLst>
</file>

<file path=ppt/tags/tag9.xml><?xml version="1.0" encoding="utf-8"?>
<p:tagLst xmlns:a="http://schemas.openxmlformats.org/drawingml/2006/main" xmlns:r="http://schemas.openxmlformats.org/officeDocument/2006/relationships" xmlns:p="http://schemas.openxmlformats.org/presentationml/2006/main">
  <p:tag name="GROUPERESBAR" val="GroupeResBar"/>
</p:tagLst>
</file>

<file path=ppt/tags/tag10.xml><?xml version="1.0" encoding="utf-8"?>
<p:tagLst xmlns:a="http://schemas.openxmlformats.org/drawingml/2006/main" xmlns:r="http://schemas.openxmlformats.org/officeDocument/2006/relationships" xmlns:p="http://schemas.openxmlformats.org/presentationml/2006/main">
  <p:tag name="RESULTATRESBAR" val="RESULTATRESBAR"/>
</p:tagLst>
</file>

<file path=ppt/tags/tag11.xml><?xml version="1.0" encoding="utf-8"?>
<p:tagLst xmlns:a="http://schemas.openxmlformats.org/drawingml/2006/main" xmlns:r="http://schemas.openxmlformats.org/officeDocument/2006/relationships" xmlns:p="http://schemas.openxmlformats.org/presentationml/2006/main">
  <p:tag name="RESULTATRESBAR" val="RESULTATRESBAR"/>
</p:tagLst>
</file>

<file path=ppt/tags/tag12.xml><?xml version="1.0" encoding="utf-8"?>
<p:tagLst xmlns:a="http://schemas.openxmlformats.org/drawingml/2006/main" xmlns:r="http://schemas.openxmlformats.org/officeDocument/2006/relationships" xmlns:p="http://schemas.openxmlformats.org/presentationml/2006/main">
  <p:tag name="RESULTATRESBAR" val="RESULTATRESBAR"/>
</p:tagLst>
</file>

<file path=ppt/tags/tag13.xml><?xml version="1.0" encoding="utf-8"?>
<p:tagLst xmlns:a="http://schemas.openxmlformats.org/drawingml/2006/main" xmlns:r="http://schemas.openxmlformats.org/officeDocument/2006/relationships" xmlns:p="http://schemas.openxmlformats.org/presentationml/2006/main">
  <p:tag name="RESULTATRESBAR" val="RESULTATRESBAR"/>
</p:tagLst>
</file>

<file path=ppt/tags/tag14.xml><?xml version="1.0" encoding="utf-8"?>
<p:tagLst xmlns:a="http://schemas.openxmlformats.org/drawingml/2006/main" xmlns:r="http://schemas.openxmlformats.org/officeDocument/2006/relationships" xmlns:p="http://schemas.openxmlformats.org/presentationml/2006/main">
  <p:tag name="RESULTATRESBAR" val="RESULTATRESBAR"/>
</p:tagLst>
</file>

<file path=ppt/tags/tag15.xml><?xml version="1.0" encoding="utf-8"?>
<p:tagLst xmlns:a="http://schemas.openxmlformats.org/drawingml/2006/main" xmlns:r="http://schemas.openxmlformats.org/officeDocument/2006/relationships" xmlns:p="http://schemas.openxmlformats.org/presentationml/2006/main">
  <p:tag name="RESULTATRESBAR" val="RESULTATRESBAR"/>
</p:tagLst>
</file>

<file path=ppt/tags/tag16.xml><?xml version="1.0" encoding="utf-8"?>
<p:tagLst xmlns:a="http://schemas.openxmlformats.org/drawingml/2006/main" xmlns:r="http://schemas.openxmlformats.org/officeDocument/2006/relationships" xmlns:p="http://schemas.openxmlformats.org/presentationml/2006/main">
  <p:tag name="RESULTATRESBAR" val="RESULTATRESBAR"/>
</p:tagLst>
</file>

<file path=ppt/tags/tag17.xml><?xml version="1.0" encoding="utf-8"?>
<p:tagLst xmlns:a="http://schemas.openxmlformats.org/drawingml/2006/main" xmlns:r="http://schemas.openxmlformats.org/officeDocument/2006/relationships" xmlns:p="http://schemas.openxmlformats.org/presentationml/2006/main">
  <p:tag name="ISQUESTION" val="1"/>
  <p:tag name="PSQ_TYPE_REPONSE" val="0"/>
  <p:tag name="PSQ_REPONSE_UNIQUE" val="1"/>
  <p:tag name="NUMQUESTION" val="1_3"/>
</p:tagLst>
</file>

<file path=ppt/tags/tag18.xml><?xml version="1.0" encoding="utf-8"?>
<p:tagLst xmlns:a="http://schemas.openxmlformats.org/drawingml/2006/main" xmlns:r="http://schemas.openxmlformats.org/officeDocument/2006/relationships" xmlns:p="http://schemas.openxmlformats.org/presentationml/2006/main">
  <p:tag name="LOGOQUIZZ" val="Q0"/>
</p:tagLst>
</file>

<file path=ppt/tags/tag19.xml><?xml version="1.0" encoding="utf-8"?>
<p:tagLst xmlns:a="http://schemas.openxmlformats.org/drawingml/2006/main" xmlns:r="http://schemas.openxmlformats.org/officeDocument/2006/relationships" xmlns:p="http://schemas.openxmlformats.org/presentationml/2006/main">
  <p:tag name="GROUPERESBAR" val="GroupeResBar"/>
</p:tagLst>
</file>

<file path=ppt/tags/tag20.xml><?xml version="1.0" encoding="utf-8"?>
<p:tagLst xmlns:a="http://schemas.openxmlformats.org/drawingml/2006/main" xmlns:r="http://schemas.openxmlformats.org/officeDocument/2006/relationships" xmlns:p="http://schemas.openxmlformats.org/presentationml/2006/main">
  <p:tag name="RESULTATRESBAR" val="RESULTATRESBAR"/>
</p:tagLst>
</file>

<file path=ppt/tags/tag21.xml><?xml version="1.0" encoding="utf-8"?>
<p:tagLst xmlns:a="http://schemas.openxmlformats.org/drawingml/2006/main" xmlns:r="http://schemas.openxmlformats.org/officeDocument/2006/relationships" xmlns:p="http://schemas.openxmlformats.org/presentationml/2006/main">
  <p:tag name="RESULTATRESBAR" val="RESULTATRESBAR"/>
</p:tagLst>
</file>

<file path=ppt/tags/tag22.xml><?xml version="1.0" encoding="utf-8"?>
<p:tagLst xmlns:a="http://schemas.openxmlformats.org/drawingml/2006/main" xmlns:r="http://schemas.openxmlformats.org/officeDocument/2006/relationships" xmlns:p="http://schemas.openxmlformats.org/presentationml/2006/main">
  <p:tag name="ISQUESTION" val="1"/>
  <p:tag name="PSQ_TYPE_REPONSE" val="0"/>
  <p:tag name="PSQ_REPONSE_UNIQUE" val="1"/>
  <p:tag name="NUMQUESTION" val="1_4"/>
</p:tagLst>
</file>

<file path=ppt/tags/tag23.xml><?xml version="1.0" encoding="utf-8"?>
<p:tagLst xmlns:a="http://schemas.openxmlformats.org/drawingml/2006/main" xmlns:r="http://schemas.openxmlformats.org/officeDocument/2006/relationships" xmlns:p="http://schemas.openxmlformats.org/presentationml/2006/main">
  <p:tag name="LOGOQUIZZ" val="Q0"/>
</p:tagLst>
</file>

<file path=ppt/tags/tag24.xml><?xml version="1.0" encoding="utf-8"?>
<p:tagLst xmlns:a="http://schemas.openxmlformats.org/drawingml/2006/main" xmlns:r="http://schemas.openxmlformats.org/officeDocument/2006/relationships" xmlns:p="http://schemas.openxmlformats.org/presentationml/2006/main">
  <p:tag name="GROUPERESBAR" val="GroupeResBar"/>
</p:tagLst>
</file>

<file path=ppt/tags/tag25.xml><?xml version="1.0" encoding="utf-8"?>
<p:tagLst xmlns:a="http://schemas.openxmlformats.org/drawingml/2006/main" xmlns:r="http://schemas.openxmlformats.org/officeDocument/2006/relationships" xmlns:p="http://schemas.openxmlformats.org/presentationml/2006/main">
  <p:tag name="RESULTATRESBAR" val="RESULTATRESBAR"/>
</p:tagLst>
</file>

<file path=ppt/tags/tag26.xml><?xml version="1.0" encoding="utf-8"?>
<p:tagLst xmlns:a="http://schemas.openxmlformats.org/drawingml/2006/main" xmlns:r="http://schemas.openxmlformats.org/officeDocument/2006/relationships" xmlns:p="http://schemas.openxmlformats.org/presentationml/2006/main">
  <p:tag name="RESULTATRESBAR" val="RESULTATRESBAR"/>
</p:tagLst>
</file>

<file path=ppt/tags/tag27.xml><?xml version="1.0" encoding="utf-8"?>
<p:tagLst xmlns:a="http://schemas.openxmlformats.org/drawingml/2006/main" xmlns:r="http://schemas.openxmlformats.org/officeDocument/2006/relationships" xmlns:p="http://schemas.openxmlformats.org/presentationml/2006/main">
  <p:tag name="RESULTATRESBAR" val="RESULTATRESBAR"/>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xml-stylesheet type='text/xsl' href='C:\Program Files\Votebox\XmlXsl\Proprietes_ppt.xsl'?>
<QUESTIONNAIRE>
  <!--Version de génération du fichier-->
  <VersionGenerationXml>2</VersionGenerationXml>
  <TRADUCTION>
    <XML_ET>et</XML_ET>
    <XML_PAR_DEFAUT>Par défaut</XML_PAR_DEFAUT>
    <XML_LIB_VALEUR_DEFAUT>(Par défaut)</XML_LIB_VALEUR_DEFAUT>
    <XML_ERREUR>Erreur</XML_ERREUR>
    <XML_ERREUR_THEME>Erreur sur le thème</XML_ERREUR_THEME>
    <XML_ERREUR_QUESTION>Erreur sur la question</XML_ERREUR_QUESTION>
    <XML_ERREUR_REPONSE>Erreur sur la réponse</XML_ERREUR_REPONSE>
    <XML_QUESTIONNAIRE_FAMILLE>Famille</XML_QUESTIONNAIRE_FAMILLE>
    <XML_QUESTIONNAIRE_DATE_VALIDITE_DEBUT>Date de début de validité</XML_QUESTIONNAIRE_DATE_VALIDITE_DEBUT>
    <XML_QUESTIONNAIRE_DATE_VALIDITE_FIN>Date de fin de validité</XML_QUESTIONNAIRE_DATE_VALIDITE_FIN>
    <XML_QUESTIONNAIRE_DATE_DE_CREATION>Date de création</XML_QUESTIONNAIRE_DATE_DE_CREATION>
    <XML_QUESTIONNAIRE_DATE_MAJ>Date de dernière mise à jour</XML_QUESTIONNAIRE_DATE_MAJ>
    <XML_QUESTIONNAIRE_MODELE_COLLECTIF>Modèle pour l'export collectif</XML_QUESTIONNAIRE_MODELE_COLLECTIF>
    <XML_QUESTIONNAIRE_MODELE_INDIVIDUEL>Modèle pour l'export individuel</XML_QUESTIONNAIRE_MODELE_INDIVIDUEL>
    <XML_QUESTIONNAIRE_MODELE_RES_INSTANT>Modèles de résultats instantanés</XML_QUESTIONNAIRE_MODELE_RES_INSTANT>
    <XML_QUESTIONNAIRE_MODELE_RES_INSTANT_REP_JUSTE>questions à réponses justes</XML_QUESTIONNAIRE_MODELE_RES_INSTANT_REP_JUSTE>
    <XML_QUESTIONNAIRE_MODELE_RES_INSTANT_REP_JUSTEORDO>questions à réponses justes avec ordonnancement</XML_QUESTIONNAIRE_MODELE_RES_INSTANT_REP_JUSTEORDO>
    <XML_QUESTIONNAIRE_MODELE_RES_INSTANT_SONDAGE>questions sondage</XML_QUESTIONNAIRE_MODELE_RES_INSTANT_SONDAGE>
    <XML_QUESTIONNAIRE_MODELE_RES_INSTANT_CUMUL>cumul</XML_QUESTIONNAIRE_MODELE_RES_INSTANT_CUMUL>
    <XML_QUESTIONNAIRE_NB_POINTS_MINI>Points min par question</XML_QUESTIONNAIRE_NB_POINTS_MINI>
    <XML_QUESTIONNAIRE_NB_POINTS_REP_JUSTE>Points par réponse juste</XML_QUESTIONNAIRE_NB_POINTS_REP_JUSTE>
    <XML_QUESTIONNAIRE_NOTE_MAX>Questionnaire noté sur</XML_QUESTIONNAIRE_NOTE_MAX>
    <XML_QUESTIONNAIRE_NOTE_MIN>Note mini</XML_QUESTIONNAIRE_NOTE_MIN>
    <XML_QUESTIONNAIRE_METHODE_CALCUL>Méthode de calcul de points</XML_QUESTIONNAIRE_METHODE_CALCUL>
    <XML_QUESTIONNAIRE_METHODE_CALCUL_ADDITION>Addition</XML_QUESTIONNAIRE_METHODE_CALCUL_ADDITION>
    <XML_QUESTIONNAIRE_METHODE_CALCUL_POURCENTAGE>Pourcentage</XML_QUESTIONNAIRE_METHODE_CALCUL_POURCENTAGE>
    <XML_QUESTIONNAIRE_METHODE_CALCUL_REPARTITION>Répartition</XML_QUESTIONNAIRE_METHODE_CALCUL_REPARTITION>
    <XML_QUESTIONNAIRE_NOTE_REUSSITE>Note réussite</XML_QUESTIONNAIRE_NOTE_REUSSITE>
    <XML_QUESTIONNAIRE_QUESTIONNAIRE>Questionnaire</XML_QUESTIONNAIRE_QUESTIONNAIRE>
    <XML_QUESTIONNAIRE_REPONSE_EXACTE>Type de réponses</XML_QUESTIONNAIRE_REPONSE_EXACTE>
    <XML_QUESTIONNAIRE_REPONSE_UNIQUE>Nb réponses par question</XML_QUESTIONNAIRE_REPONSE_UNIQUE>
    <XML_QUESTIONNAIRE_NB_POINTS_REP_FAUSSE>Points par réponse fausse</XML_QUESTIONNAIRE_NB_POINTS_REP_FAUSSE>
    <XML_QUESTIONNAIRE_NB_POINTS_REP_FAUSSE_AUTO>Auto</XML_QUESTIONNAIRE_NB_POINTS_REP_FAUSSE_AUTO>
    <XML_QUESTIONNAIRE_NB_POINTS_REP_OUBLI>Points par réponse oubliée</XML_QUESTIONNAIRE_NB_POINTS_REP_OUBLI>
    <XML_QUESTIONNAIRE_NB_POINTS_REP_JUSTE_MAL_PLACE>Points par réponse dans le désordre</XML_QUESTIONNAIRE_NB_POINTS_REP_JUSTE_MAL_PLACE>
    <XML_QUESTIONNAIRE_NB_POINTS_PAS_REPONDU>Points quand on ne répond pas</XML_QUESTIONNAIRE_NB_POINTS_PAS_REPONDU>
    <XML_QUESTIONNAIRE_NB_POINTS_MAXI>Points max par question</XML_QUESTIONNAIRE_NB_POINTS_MAXI>
    <XML_QUESTIONNAIRE_NO_REPONSE_PAS_REPONDU>N° réponse type "Pas répondu"</XML_QUESTIONNAIRE_NO_REPONSE_PAS_REPONDU>
    <XML_QUESTIONNAIRE_LIMITE_TEMPS>Limite de temps</XML_QUESTIONNAIRE_LIMITE_TEMPS>
    <XML_QUESTIONNAIRE_AUTOSWITCH>Passage auto à la question suivante</XML_QUESTIONNAIRE_AUTOSWITCH>
    <XML_QUESTIONNAIRE_LIBELLE_FORMATION>Libellé de formation</XML_QUESTIONNAIRE_LIBELLE_FORMATION>
    <XML_QUESTIONNAIRE_OUI>Oui</XML_QUESTIONNAIRE_OUI>
    <XML_QUESTIONNAIRE_NON>Non</XML_QUESTIONNAIRE_NON>
    <XML_QUESTIONNAIRE_SECONDES>secondes</XML_QUESTIONNAIRE_SECONDES>
    <XML_QUESTIONNAIRE_NB_TOTAL_QUESTIONS>Nombre total de questions</XML_QUESTIONNAIRE_NB_TOTAL_QUESTIONS>
    <XML_QUESTIONNAIRE_MODELE_EXPORT_TO_EXPORT>Modèles à utiliser pour export de résultats</XML_QUESTIONNAIRE_MODELE_EXPORT_TO_EXPORT>
    <XML_QUESTIONNAIRE_NOTE_MIN>Note mini</XML_QUESTIONNAIRE_NOTE_MIN>
    <XML_QUESTIONNAIRE_METHODE_CALCUL>Méthode de calcul de points</XML_QUESTIONNAIRE_METHODE_CALCUL>
    <XML_QUESTIONNAIRE_REFERENCE_QUESTIONNAIRE>Référence du questionnaire</XML_QUESTIONNAIRE_REFERENCE_QUESTIONNAIRE>
    <XML_QUESTIONNAIRE_REPONSE_MODIFIABLE>Réponses modifiables</XML_QUESTIONNAIRE_REPONSE_MODIFIABLE>
    <XML_QUESTIONNAIRE_AFFICHAGE_BARRE_NAVIGATION>Mode d'affichage de la barre de navigation</XML_QUESTIONNAIRE_AFFICHAGE_BARRE_NAVIGATION>
    <XML_QUESTIONNAIRE_VALIDATION_AUTO_REPONSE_UNIQUE>Validation automatique des réponses unique</XML_QUESTIONNAIRE_VALIDATION_AUTO_REPONSE_UNIQUE>
    <XML_DIAPO>Diapositive</XML_DIAPO>
    <XML_THEME_CALCUL_POINT>Calcul Point</XML_THEME_CALCUL_POINT>
    <XML_THEME_MINIMA>Minima</XML_THEME_MINIMA>
    <XML_THEME_THEME>Thème</XML_THEME_THEME>
    <XML_THEME_COMMENTAIRE>Commentaires</XML_THEME_COMMENTAIRE>
    <XML_QUESTION_NO_REPONSE_PAS_REPONDU>N° réponse type "Pas répondu"</XML_QUESTION_NO_REPONSE_PAS_REPONDU>
    <XML_QUESTION_COEFFICIENT>Coefficient</XML_QUESTION_COEFFICIENT>
    <XML_QUESTION_LIB_THEME>Thème</XML_QUESTION_LIB_THEME>
    <XML_QUESTION_ELIMINATOIRE>Eliminatoire</XML_QUESTION_ELIMINATOIRE>
    <XML_QUESTION_NB_POINTS_MIN>Points min</XML_QUESTION_NB_POINTS_MIN>
    <XML_QUESTION_METHODE_CALCUL>Méthode de calcul de points</XML_QUESTION_METHODE_CALCUL>
    <XML_QUESTION_PIVOT>Pivot</XML_QUESTION_PIVOT>
    <XML_QUESTION_TYPE_REPONSE>Type de réponse</XML_QUESTION_TYPE_REPONSE>
    <XML_QUESTION_MIROIR>Miroir</XML_QUESTION_MIROIR>
    <XML_QUESTION_NB_POINTS_MAX>Points max</XML_QUESTION_NB_POINTS_MAX>
    <XML_QUESTION_NB_POINTS_REP_FAUSSE>Points par réponse fausse</XML_QUESTION_NB_POINTS_REP_FAUSSE>
    <XML_QUESTION_NB_POINTS_REP_JUSTE>Points par réponse juste</XML_QUESTION_NB_POINTS_REP_JUSTE>
    <XML_QUESTION_NUM_QUESTION_THEME>N° question du thème</XML_QUESTION_NUM_QUESTION_THEME>
    <XML_QUESTION_POINTS_MAX_SI_REP_JUSTE>Points max, dynamique ?</XML_QUESTION_POINTS_MAX_SI_REP_JUSTE>
    <XML_QUESTION_QUESTION>Question</XML_QUESTION_QUESTION>
    <XML_QUESTION_SOLUTION>Solution</XML_QUESTION_SOLUTION>
    <XML_QUESTION_REPONSE_UNIQUE>Nb réponses par question</XML_QUESTION_REPONSE_UNIQUE>
    <XML_QUESTION_NB_POINTS_REP_OUBLI>Points par réponse oubliée</XML_QUESTION_NB_POINTS_REP_OUBLI>
    <XML_QUESTION_NB_POINTS_REP_MAL_PLACE>Points par réponse dans le désordre</XML_QUESTION_NB_POINTS_REP_MAL_PLACE>
    <XML_QUESTION_PAS_REPONDU>Points quand on ne répond pas</XML_QUESTION_PAS_REPONDU>
    <XML_QUESTION_TEMPS_REPONSE>Temps de réponse</XML_QUESTION_TEMPS_REPONSE>
    <XML_QUESTION_ORDONNENCEMENT>Ordonnancement des réponses</XML_QUESTION_ORDONNENCEMENT>
    <XML_QUESTION_MODELE_RES_INSTANT>Modèle de résultats instantanés</XML_QUESTION_MODELE_RES_INSTANT>
    <XML_QUESTION_REFERENCE_QUESTION>Référence</XML_QUESTION_REFERENCE_QUESTION>
    <XML_QUESTION_PLAGE>Plage</XML_QUESTION_PLAGE>
    <XML_QUESTION_TOLERANCE>Tolérance</XML_QUESTION_TOLERANCE>
    <XML_QUESTION_DELAI_AVANT_REPONSE>Délai avant réponse</XML_QUESTION_DELAI_AVANT_REPONSE>
    <XML_QUESTION_MALUS_TEMPS>Malus temps</XML_QUESTION_MALUS_TEMPS>
    <XML_QUESTION_BONUS_PLACE>Bonus place</XML_QUESTION_BONUS_PLACE>
    <XML_QUESTION_CUSTOM_PROPERTY>Propriété personnalisée</XML_QUESTION_CUSTOM_PROPERTY>
    <XML_REPONSE_LISTE>Liste des réponses</XML_REPONSE_LISTE>
    <XML_REPONSES_TEXTE>Réponses</XML_REPONSES_TEXTE>
    <XML_ITEM_A_EVALUER>Items à évaluer</XML_ITEM_A_EVALUER>
  </TRADUCTION>
  <THUMBNAIL valeur="/9j/4AAQSkZJRgABAQEAKwArAAD/4QBaRXhpZgAATU0AKgAAAAgABQMBAAUAAAABAAAASgMDAAEAAAABAAAAAFEQAAEAAAABAQAAAFERAAQAAAABAAAGnFESAAQAAAABAAAGnAAAAAAAAYagAACxj//bAEMACAYGBwYFCAcHBwkJCAoMFA0MCwsMGRITDxQdGh8eHRocHCAkLicgIiwjHBwoNyksMDE0NDQfJzk9ODI8LjM0Mv/bAEMBCQkJDAsMGA0NGDIhHCEyMjIyMjIyMjIyMjIyMjIyMjIyMjIyMjIyMjIyMjIyMjIyMjIyMjIyMjIyMjIyMjIyMv/AABEIAUABqwMBIgACEQEDEQH/xAAfAAABBQEBAQEBAQAAAAAAAAAAAQIDBAUGBwgJCgv/xAC1EAACAQMDAgQDBQUEBAAAAX0BAgMABBEFEiExQQYTUWEHInEUMoGRoQgjQrHBFVLR8CQzYnKCCQoWFxgZGiUmJygpKjQ1Njc4OTpDREVGR0hJSlNUVVZXWFlaY2RlZmdoaWpzdHV2d3h5eoOEhYaHiImKkpOUlZaXmJmaoqOkpaanqKmqsrO0tba3uLm6wsPExcbHyMnK0tPU1dbX2Nna4eLj5OXm5+jp6vHy8/T19vf4+fr/xAAfAQADAQEBAQEBAQEBAAAAAAAAAQIDBAUGBwgJCgv/xAC1EQACAQIEBAMEBwUEBAABAncAAQIDEQQFITEGEkFRB2FxEyIygQgUQpGhscEJIzNS8BVictEKFiQ04SXxFxgZGiYnKCkqNTY3ODk6Q0RFRkdISUpTVFVWV1hZWmNkZWZnaGlqc3R1dnd4eXqCg4SFhoeIiYqSk5SVlpeYmZqio6Slpqeoqaqys7S1tre4ubrCw8TFxsfIycrS09TV1tfY2dri4+Tl5ufo6ery8/T19vf4+fr/2gAMAwEAAhEDEQA/AOmpw4puOc0pzXecw/NBFMA5p9ADSKTFPxmlK0ARU01IVpu2iwEbdKjNTFaaRRYRDTTxUh600rSAbRSHikoAdmlDUyikxkuacGqINTs1IEwanBqgDUoagZY3e9O3VX3U8NzQBOG96eDUAanhqQybdTs1Fupc0ATBqXdUO6l3UASFqTNMzRmgB+admot1G6gCbNLuqHNOzQBJml3VFmlzQMk3Ubqi3UbqAuTZozUQalDc0DJgadmog1ODUgJB1p/NRg1IGpCDmlyaUEUvBoAFJp4akAFOwKQ0PDUuc00dKcD7UDFBqQGo6XdSAkzS7qjzmlyaAOa20basGOmlK6TIiwKKeVNG3mgAUDNO205UPpT9uBQMgK03ZmpyKUKKAK+yo2jzVxwMcVGFyaBFNosdqiINabINhzVCReaAKxHNGKkNMPNIBlGeKUg0hPFACZpd1MzSE0gJA1LuqIGnZoAlDU8NVfdTg1ICwGp6vVTd709XpDLgal3VWEmadvoGWN1LuqDfxRu96QE+6jdUO73pd1MCbdQDUW6nA0ASg0uajBFLupAS5pM1Hupd1ADiaTNMzzRkUASg0u6od3vTg1AEwanBqhDUuaBkwepFequeaerUgLQenhqqhqeHoAtBqUNVcP707fSAsbqXdVcNTt1A7k+6l3VBupd/vSC5YDUuarh6dvosFyLyqb5NXBHSmOruKxnND7Uixc1faOomSqTFYh2AUFM1LtNG3FUFiq6YqM5q1IOKrEUIQzPrQKcF5pzAAUwGuRtqlIOasO2elQMKBFdhUZFTsOajY8UCIzURp7Goyc0AAoIzSZpN1IYdKQnFKxqMnikA/NGTUe6lBpAP3U4NUWaXdQBOGp2+q4anbqQFgMaUPUAalDUDJ91KHqHdSb6ALO+nB6rB6cHoGWg1OzVcPTt9ICXdS7uKh3ZpwNMB+6m7qaTTS2KAJN9OD1X3U4NQBYD804NVcNUgbikBLml3VGGp2aAJAxpweoc0u6gCwHpweq4anBqQyyHpd9V91LuosBYD0u+q+6nBqLAThqduqDdRvosBu7RTXGBVxoMCojbmTAAPWmmimirjcuTUbKAK2ntIymDwcdqp/YNvJb8KFJCsZxQ1G4PStFoDnAqCSEgdKdwsUWHFQEZNW3QioihAzVJktES4B5FJKQVwBTmBphBpiKrKajYVaZKjK8UxFRqhZaumOo2i4oAouKhIq+0B9KhaE+lFxFTnNGCKnMRz0oKH0pAVyOKYRVkpUTJSGRdqTdTthqKWSOFd8rhV9TQIlHIpcelYl14it4TtgIbj75HAPpWLf65eXESlZVXkHCHFZSqxRag2dr070bq4PzrlDE63DBGbcwLHpU669espMExYBsIpXlqzVddivZs7gGlrEsNZZmWK9VYmb7rZ4rXE0LSGMSoZAM7Qea1Uk1dENNEhPFN3UhqMnBqhEwfmnB6r7qcDQFyyH4p2+q4NLuoHcnD0/wAziqu6l30Bcsh+aQtmq++l30BcmyKXdUO6lDUAThualBqqGqQNQBPnmng1CDTw1IZLupuaYW4pN1MCYNUgNVwaeGpATZozUeacORTAeDTt1NFOxQK4oyTUlMFSAcdaLCO48ncc4p3lFRxVhQKGHFc1zosVRnPPNDIDzmpsUxk707hYqNDkkiqsiHdyM1f6E1XlUkkgYFUmSZ0kYJ4FQvAcZrREXtQ8eRiruKxitHz0qIoa2WtQeRTPsYzyKpSFymR5Z70ww1syWqjpUDwYp8wmjKaKkMfHSr7wnGcVBIML7iqTJsVSg9KhZAanYkdarsTmnYRGYwajaPipjntTW6c0WFcqslQslWpGCoXY4A5P0rmLjxdafcgVjMzEKHGBtHeplNR3Gk2XLvUrO2WUNOhkjGSgPP0rh77V7q+j+0vJtjjY/IBwB/Wo9QVFa5kllVzI+4KTjBNQPHjYcBtw+6OgrklV5vQ2jFIbHKLqMArKIpOcjqaEtGK/vFwoOMHp9a0bWc2kkkzw+Ygx5agdDVW7kjlmYzGRQ3JjX1/CspbFkbRDAP2gHYNiKOq1CoeOPy1kIZfmz1z/APXq9c29o0BSzhZFIBLklVb/AOvWdIoR0ZX3D+6Tms23F+QFu1mnmn3oofjOXwQRV62+1RXq+RKkU5bJCjIIqraSFh5cLIDjkNwR+FPBjjul3XSA42tzz9a0i77AdVZ6yjxiO8YJPuwOOD6Vf3A8g5HsawZNKsbqDzrK5ZRjO4gkE9/pWPBcXFi7YeQEH5Qo5I75FbxrW0ZnKnfY7bdzT1JNY2maut8xikQxyjO0H+Meta6OMYroi1JXRi007MkzRk0nBHWml8DFMBxak31HuPem5phcmDU8NVYGnh6GgLG6lDVX304NSsBZDc1IrVVDVIr0hlsNxSbsHrVcSUu+gdyzvoDCq+6nBqALANPU1ADUgNAEwNSKeKhBqQEUATLTqjU06gRIDS5NNApaYHonINBapmAIquynNch0ATSZpcCmtgCmA3jd0ppwaQsaXNMQbF9KrvGM1YLcVGxzTVwI8BVqE3CF9gHNSjliDk09LbcwOBj1qtFuIhEe/PFNe0yucVo7AoAowCOlTzDsYrwEKRg1nzQHPSumeIYqtJbKx6VSkS4nNG2J7U02ntXQG0A6ioPsvzdOK0U7icTCa0I7VWuxHa2kk85CRRqWdvQCukeGPbnK7fXNeV/EPxLFPCdJsWLRGQCWdCChx/D79qUqnKrsXLcyfEHiG6u7TyoI3iieThlPzFMdDWBJeWS28MiEeZHwAVwWGP5VVm8xNsNrKWRgMs7d+4qW7H2ZVkkhXdIu1VAPGO4zXHKo5bmqVloUJpYLu4YRytgdSBn8qky8MW4iZdwwFIwam06OMTK5j3M33VGOPc1pTqkk6xyPGGQ/KRmpSshjNOnUx+W0hTaPlOMj8aq3BkwXe8LxNwCiAY9q143hjKwvhs55HzKfr6UkmnSSKyxTqkLAuVVRjI/lVPUCEWUs1uyiRjgcEscgeuKprpVwzsizqUx1fq30961rCWFI1eV/L28N+7OCT3JzVt7eLcDasBt67cMufrUtJ7gc5JENOm+0hhIy/LtkU/zFVVmtrlt1wf3jNkbeM10lxaLCoM0RaPdglVzz71WNnaPIZ4yImQEspAXijlAm0mWexkyIXSGUHdtbcHGPT9auw3liWc3e12iGApTscfrVK18yAxswdY2XcGCEg/Q9Kp3iiHUHnSQYlwWGM4wMVQF29tjGwms2XyW5hlBxg+lQ2GpamsrJPIWKDO1wMtzWtpbrPDGC2zncilMqfb2qO/jkt76ZrlISsjfKx4257A+tNNx2E0nua0Mnmwq69GGcelP61m6ZcJb2iRMzOnmBUYnoD6/Stkx13QkpK5zSTTIaTFSlKaVqySOkpxFJtoAAacDSYopDHg08NUdLSGShqfmolBqUCiwx609aYoqVRRYCRRUgFRrUgpWAcKkFMUU8cUgJBUg5qIVOo4oAcOlGKWjNAHpGaYRmozJSGTHeuWx0iOdtRb80k0oxmqT3HzYU1pGNyW7Fsmo2k2nk1QkumPA/OoDI7dWNaKkzN1EaolDcA5p5YDrWVBK6HgZq60mV3HpSlCzGpXLAYbuKsowC1UTayZjP4VMgIXk1m0Wibdu6U4DFQp97mpN1SMSQH0pgGOTUnmDFQtICxUEbgM4zzTAgvLiOGJnkYKoBJY9ABXC6h49t47XUEt4iLlfktCwP771b2A61i/EPxdJLLeeHraJmfYN7K2Np64J9MV51bq6Wn7y4kkLkcg4x2wKcpqKtHclXbNyXXNQ1O6W0FyRarHmTJYIT3z3bPpWO9hBdTyGO4WdsdxtRKtQBLPT5pwhV0HyM5B57U6PQ51sGM8hbeN24uVHrkAdfxrnm23qUkkV7VBGUQW8L/N/AAePX6VbvNOivZVd2Xy0HyADFRWlksMe8vLI3cHntTdKuLhri5W6Ro49+YxJ1HpxUxd1d7DII5JrK7fKw26ngSHH6Cp/LvGulmig8zJ+aQSDJX+lXoNLj1C+865VAq8AKAT9TTriY2EzJZEmUkEs3b2xRdJXY7FoeGla3EzsY8/P8jDIP49ahntkMewoxVT98fKzfXHFXLV7u4Qfa0ZXzgADAP+FPmMKxZlKo6sV2ucBj+NVeNrhYr2bwWai3dIxCThS5AHPbNalv/Zsl1JZSJCEONqRyDII6/Sse80661PTz9maOCXPcbgceh9Kr6Vb6hp8LqtrHLfREsSygErjnBJ/TFS52sFjU1O2TSlnuEac7hs3tH5ile3Tge+a5eSyuJcXiJJiQ8ADjHfArq11681WGG1Wz8lQwWXnBI74q5YaCI3laPWSlpsJMbKcjjjk8VEnfYdjlLGaSxzCyXEdoWO1we/pird5PFtgmiuWSIN83mINrDpwe5rb0q2i1GBw6q7KcbsEA0xtGn06SRoraG4gcgyIVBb8M0KTtfoKxnJYnaXtfJ2MdwYHofbFR35mlgSK7EbMWG10bGGHQkVvtLYwoiLM8UcjbArdY+/zA9R6GmSabHeP5bgTtj93cRuDtHuP6Vd01oBiW/wBhkRUugVG7hkbHPY4ra06/N67xywCJ1JAw2d2PwrMm0e8tC5nEasAG3buWXpnHpVOG9u4LlZCgVQTtZc/qD61pSq8rIlG6OraLnpSeRnoKsaRNHrEHmRY3Ac46H3FahsxGuCK7lJNXRhymD9lJpDb7a2jDgHAqlMnJ4qrisZjJim4qw8ZzTREc0CIsUoWpjFilEeBQMRVpwHtUijig0ACinimCnA0DJBUgqEHmpFNSBMOlLUYNPpASrUgaoAacCfWiwE26jdUfNKOlFgO/LgZqNphjrzUO9mNL5eT0zWVrbmxDNIzDqMelViTnjirggUg5yMVCsZZ8Y4zW8WkjKVyvtNSQQ+bKEJwPWrUuwAKB7UkMBd8pn/Cm56C5dTQjsoo1IVc5HNNFuqoVCjGeKniwi4LZIqCWXByp4rmu2zayRXbbBwvAzzUgxjcDxUTxSXJLE7RURfyvkznFXy39Sb2LjSADrUf2gDPNZWoX8dnbSXU77Y0H+RXm0nxCv01B3MKvCAwSIHHXpk0nGMPiYczex6TqOv2OlQyzXNyg2qzBNwyceleN6v4s1W71C61GK5mgWcALHvI2IDxnH51mLcXN5e3F9qO6TJLxrnjJ7AUih7qUGciKJm3MM8njpXPUrRvoWl3FeK5EZmZg11O3Bbqx78dfzpbbSm3RGVREIz87SPwPwHetCNYXlZozmRIyIx/dPrUaagyr5dwiuynBQLzu9feuVV4vYqwrpbS3UMVtKsttGfMk45yOmfbrxSanfxzFY7MOAzbiNhPPbHpTrKyeSWTykMcZbOFHJrTEUGnr8xI8xcYxukbB9uBUurfqVYx4rS8gu1WJGZmAMrSsNqg+3rWgNItppp5iwkcH5VDZBxVuF44oWkaGQO+Nskykio9O0jV3kkmmYRW7E7ZVU/07VnOrJfCrjsSQpAksX2iLy0C7kEZyPyqebTdNuUa5wy7BjnhzV46az26Ezp5luhHmhsFhnoRVEFb6JreaVip/hzgnHvWFfF+zXvbMNhkL20TBbWRvJAywyST7/Wqd6kjXLFFLQkAjcvT8as2/h+yhl+V5vm42u+cVdvrDfCFkvPLjVcbMZz+Vc9LEuqmnL9BK7Zn2EU8Nys0aMVAyEXjNV7jUka6u7qSPZhdkXmL39avQaWqBSsxGPu5yB+tVNV0hL9oY5IpcK+d0ZAUfWrhieX3GUdBoUXnQQzTxqZBypPOPxroY44iShwG6jHQ1yenxi02pJdtJtIAGcYHpXRR6jA128XlscgZYdB6V2YfF06miYrFn7DGi7oUAzzsUfrTlhAB/d5YDoKdbyiR5IvNQshwQrZNVNSnu7RkMNu0sYHzY6iulzSXMFiK/0mzu0zcKEGPvjgg1gDQRb6goFwChPyyBip/+vXVQX0VxZ+dKpixwwZc//rqnLfaescm2SOED5ydvyn6isZuErSTHZkA0+SG3kimQXisDjzGJI9hntXLz2zC58lraSEnpHJ8wH+6T2ra07WZr6RlhYBySVjc5Xr2PateOVppxBcWjo5GQSNyn6GinVjN2WhLRzOjTPo15C5BECHBUHnYeo/rXoCiC+gE9pIssZHUdvr6VhXGkxSgkDB9KzFgvNKm821laNu+Oh9iK7oS5SGrnTS2u0ZxVCWDJ6U6y8Qx3BEV6vlMePMUcH6jtVyQIw3RsHU9CDXTGV9jFxsZDWwqMwgdq0XWq7LWiZJU2Ck2DBqzs9qd5JIzimBRKUzFXGhIpnlUCKuKdirPlComTBoAYKdnmgDFLtzQMcpqQGmKtSqKVgHKM1MkfrUaYFT7sihAO8sU/aKYHp2aAOr3DtSrJg1J9jYfeIAqJ4wnQ1mlFml2iXzRmkyGwFHPrUIUk8ZNO2lBkjBp8qQuYGVd3NTLOkXCioQfWqOqavY6WI3vJliVzgE0PzFexq/ad2RjrWRquvado6q15crF6L1JrifFHxIhtFW20UiaZhlpcfKvtXnF5qN1qVyZ72ZpnPUk9PauSviYUtI6sd2z1X/halub141s2NqBgPnkn6Vj6n8SppLKRYbXy5XGFkz0964JUuJ0VordwjNtXjvU6aZqJO140TJx83b3rzHmFSPVIdr7mrJ4z1K90wWUspYZ+Z1HLexrn55kilAiUByf4h3rSj0i8spN6qHJGQy9PxovtOuJIYLzyD8nzyYHI56CsJYtzkryumNK2xTgS8vGcAquzAJY4FOuIvK2K84YnJAQ9vWtmBENttVCVwScjnHrVKTRpryOJBOkSx87lGSw96UqsNU3ZlWbRWtJYotyoSJCM5Zv0q1abHvFJY/Ocl8dxV220extYWAUSHOW7nNPZUtiYIxtAbIP1rieIb0jcLMbJeSafOAwIWTlZAMbqurJuhj80Kd/KNnn3qlNcLfQyJcRAopwWbjHuKmt5Rcw+WMBlGU3DAHHeoqymkrjbaLkhlMcUUkzmBTlAx6VvDxdI+LQRRxrGNvy8D2rnZ7K4az+ebfMoztUcGs0zuGd/KwVbafc981XtcQk9dxuTZ0MksUjSSgZLH5sNwazbx/spWWFGwwy2eiiqtg3nSGC3P7wnpUcx1ObMMcDu2NoTb1/GsadCcpXY+ZvUv22qIWEiur57g9q142+1sXSUDONylc1w0Ol6woLG1S1YH52dxg/QV0GmTCAbJC75OAD3NbqhKnO8RxbbOg1fVAbaFHVVw3YdfcVTW4LIWH3WX8auzeHVutKa/a/MBVdgj2ZXOe+axpbG50shryWF42H7uSJvlb6+9PGUqtvaS1BsgleJJmwjoeCTjIyauw3mw/M2cAYI4qhBeRXe+PepboDWT9vgWRtwKMDliCeRXEqUpvs0TtqdJFCWvBNZyMsoPQtjcatSS6j5spluCJc5YBsAVzFhrVt9s2rMCCc4Y812cs+nf2ab6eBDJ5Y/eO2A3oPeu+kp7TkWplIyzJ5asgdWAY4anCNZ1lEwCxuMbTWdYXqvceVIY3lZsKVwQPp+FbMdmUjbzX8xScggZzWVr7FKVynpmmR2Ds9sytu5K+gzW7FqUkKhJIuRwKy4YJ5WCwQ56kYPUd6Zeayy3jWqwSwyKuAZFyMiuqNTkXPGTBtJG3b6pDNKYpU8tyflOeDU0qBgTtDKOh9a871S+k8yO8hJC7R5iZ4X1/Ct7SdRe/05vLuSrQgMcHpW9LH1Iy5aiv6Gd1exsXGmI5O0EN1zVVY7uw/1e7YDyp6VTuNemtYFmaWOSNT+8OMGodS8Ww26RiLaZJSCVbsK6oZjSewnY6Cz1GC5KpMPKkPGG6VpvpbsAy8g1y6XllqIRGDRsy53AdDVq21S90uTIn8y2X+8PlxXXDMKTV7kOCN4aXIBkr07VI8SCLG3aam0rxJpuoqFMqxSNwAx4P0NaL6b5shbcGXtiuuFWM1dMlxOekhDAACq7QADvXSixVMjbzUUlgMdBWvOLlOYeJhxio/IY9q6c2UQHK596j+wqxyFp8wuU51bRicYpzW5SukW2RF+6MjvVC+TPCJwOtCldg4mKQRSqKmKEt0qVLV2GdpxVMkhUetOJpxjIOAKnt7J5XAIPNDaQFUNT91dAmiQbeetWV0G32jmo9oiuVmoQ0n3jgdhVeWPY43sqKeAWOK5DXPiNYQaev8AZjeZcv3YYCD1NeZal4h1C9cvLezSAnO0tgL7159TGxpu0dS2tD2S+8ZaFpE5t3nMsoyG8oZ2n3ri9V+Jt9M7rZWkaLj5Sx+Y15stxLdysiFjnuO9aUFn327pFGRz0NcNXHVFrsNK6NFvGHiCOZJvtEj3AOTGB8oFV7pL7XblrjV7p85yI1PQf0pqSvAHYoXkX5sAct7UqXqhl82F15z83HXtmuGrja848qFypCRaFb/Kxuv3QPAHVvxrRtrKzyUjt1UDoxGc1Fu2RqSijceMdRU8dyEIfcgz94dcVxSnUnq2WloPFw8KsBGRngADk474pIbOeaRpJwyRnopPJp909nHiR5HD9iDinfaTHESbgyLj5cc4+vrWMr8ugWRYjAgPyplcDr1NOPkzRsUDLMR9zPBPas03PmuMlmDcrgcEVbjYxREREhmPPGaytKAmZ8qXZZ7cRMj53PjoPehbqCSELbsTg5cMOXPsavM25tzyED24JqK40a3EWEYrG77gN2MH+grqpyhKyeg47lRLlI5CuU2dRz0/yazr/UYJbyGBZXjkJAAA6/Wuh0/SdMRwGt5GlCkgk5DegqC20u0a6aa4haOYKWXC5yc9PyrsoxjF3NFFoXRokuHCXbRNGwChSOp7VuR+GLCxikklka4Y5OGft6CqOn6YTeRNJE6QNzywBHpx9a6u4Wzt7bynEfmHqM8Dtg+ldMbNOVvvBrU5Uatb21z5DW6w4Xam1ixJrCvoYr6/m/fOI3x5ijggjuK6W40C7n/0iBFdRyCAAW+lUW0W1tVaQsVkkx8zcc9xjvSd2r2sPlQkdvpukN5umLGJMZLSZLGiXWru5fJ2Lt5+UYBqhMhR9qj8eorQtlSKHzXiRyo4Bfbn1NJK7KSSFdpb+PYlurMBkMmfyrb03T7XSdXs2uo5WZ4t5aRQFRu1VYdV06zWYSWku11G2VHx83pVN5ZJruG4uX+0Rqc7Ceo9KrnjCzerBs9DuYLbU4TDOu6Ldn05rmfEWhRGzjhtbeHcCW2ysSD9PStOx1BbaJVV4JExmO3TJce3PpWZqGqQ3E2y4RoxHk4YYOa6q06fLruyFc52LRba0XzWgeOfcGZAcqfp7VahuYjuJtomIGOIxxWra6nYEEvGs79AsgwPbFQRizN/Jb3to1qhG7ZAcjr1rk5YS2sVZdjKeC1uJkkFrbRyD7rqvPTnIrcSytptPVbqCLyNvCZx+lSTaVFEI7mOJztIZJS23K+9XrCNWLvJbG6fpknIFSqC59SWkc7DpWlQS77W2EE6/OHIJANZr+Irm3S5njUzRiUjKITtx1+ldHqNlBqttNapdm2lbdw3yge1ZWgaPqXh6d5ZZIriJht2D7vPcihwil7w9tipp+p3ss/2pZo/Lf8AhJywFb008QZRJlvMGVyOfcCsIeF7RpJZYbh4Vd96RxPwh9PpW2I5ZNyTou1QNjg5Ix61y0qLi3Z3RMYswNT07ydQjCEslwpby29AOahewgNoY7aR4PMBB8s7ccdR7Vp3WnZ1FL1p2VlUxnHKjuePenzvaTxrHE8aTMCFTHtW9ovYqxzFrp8lpujubr7TDyCuPmII71BqN9ZrCBdW25VGEJGdvpmtgPPayoZrYOgPPy5BHrVqVdMlwUhLLJyRnjPpjtVKMfQOVLY5Kz1sRuoM3yt9xweK2b+8kvbI2QuWiZ15bH9Kpy6TZxTFpLaJWDcKRg1S1DT7yS8WSGePK8ANxxWKpR57wdmQk9i/pWl3NoS0t4jmPlfLzyPfNbegeN9VsnkRJlIVzmGTkYrKadbGGFmjaVio8x15x+VWbcR3O6e3UsrD5vlrWFWUJaaBY7OP4o2b/Jc2hjlHXaeD+dQH4k28uoKqWp+ykDJz82e9cXe6TbXcIeZMDO0MD0NZDaFLaur2d0XT+455rsli6u0ZailFnvulX9jrFsLi0csoOCCMEVe8ocjbgV4x4d8R6j4es28mKOWeRiWQ5IAFaw+JN1cQwF0CXCyHcV4GOwxXZTxkWlzvUmx6YbKZwSq/L9ail05vKOVH0FJoPiCHV7eRoiMqeR/I1qFuuT1rpjUUlzRegWOdXTQrklauLaYi28CtBo1Y5XNMYxqwWSRF3dAzAZrRyJS1KCadHjJGSauxW6QqWUCrBQRHGOvSo2+nFS22OwhPtR5hHFMYjHBqPcaYHzZO8yruXYVHULyRUfm7VO8kKw5Dc0+G0vPs4kELKX6buBWhFoAuYcG/svOPRck59uleBNwhoy+RvYzba5S3Qg5O8/Ju4GPrSpqW132uIGJ+V2JAP09asTeHNYcC3RrRI+hfzN20e1QnwnDNIgvtdjjCDpGm9s/nTVOLd5MVmXoZriaIRxTZlBy5C0yLz5pg10VuFjOUGfukVvWOmaFaaatuwnuFA5Yvgk/h0qMWVhHIy2q3CwFdqxn+HPXnvXHaTbtH8h8j3K1pciS4KNIAQeMntWzLZxSWrC3QNIvLshHI71z40WGGQEzXDKDnbIwx/Kt+3u2hyI0gAAxlhkkfpmorYad04Bysx01SKaURSS7Wi6R9Sw75PalJBlDW5j3A4WMnJH1HeporDT/trTfY40uJM8qTg/rWpDK0QjFubeFoxkMkQDD8etbfV1fewcrMZCkK4LfMpyVVSOe4waljDzNtSWTaBkAISR6fStZZXu5nl/dyMoy0suFz9M96iEyFSA2GU5Y//X9Kzlhtbti5O7KDzRWvltO0jSkghWXj3IrY02YPK8UbMxfLfvAMAdh/9eub1i6+0IqbidrcMBVnT9q258iRjJj5jnn/APVVfVI2TuUopM1NTW7utShmhdoxCiokULAA49a0fLle4VrpADgD5H6/U1imeUYBcAjuBkio2u7sHKS8D14zWyg/U0vrodQrJbo5tJAHcbG3DOPp7U37awuDJKsMmBtKIuA3qT61hRXMu355uCPm5oS4UIWVt3OBk803zWFc6O7uraCOK409p345RyFx7f5FZbaj9ply6K0q52ocHbVDfMyFgcpngAc1A0s+/ATAJ7LyafM2NF0FzbbIsBgOvbNGlWts0LR6nNNkH5Whxz7HPao0adfm8vgdeDmmPLNvAaJxn170Ja3C7J9VtjcGJYpkSNTg7hgke1aFgNNt7FI7xpHmDfKUPGKzAkhZd2wIRnb1IqYQQKSBksale69tBG7pms2ti7pNZJ8jZhkX7+Pcmorm9sLh3k+w73k/idskH1rF+zEOGMY9yTUm7yty+WGUehwa0lUbVhEpEfkv5cbJIflDnoBVzTr1bOL97++yMZHUYrNM10xwkfXru5pri7jIbyQ3+7WKUYyUlugaN5vFyfaJLa4j2xkAxhRyB75681XluTe3O+2unSIjBWRQm0j6HkVyt1pl7NqS3ouQCpU+TszgenWtuKaZQGWNCp4OOoradZzXvB6E1uuyeVppjIDjBb/69a39qlUDIEdgeQeFasZZlZvmRcdsk1a2RMAdgB9QeBXO6qi7XsN3JZpbW4iVVT7NMHLM8XAbPY+1VoLWSadB9o5IwucAU14k6kjJPYU5U3OUwdy8hiOPzpcyk73FdoleKGWRYZ5wjBuX5IqlqGmRz6jDPb3AAgXbgjhzntj+dTGBt4KlS2aVDKpI2j3xVRklsHP3GW6XQbMu18ggqxyV+nqKL2xgRtsPy854HtVe6kvA5WO1R0I/v4Jp8N1NvxLA8YxjhwaTml0HzLe5Sv7O4e2Xahabd8pAJz9apX0E9tpkR8ku/O9sHCfWulW4UDJcAY71l69qCDTjFFcIkp5QFsg0RV5pslNN3MbTYnvHWOMmZlOf3Y4/OtGL7dayTCM/Orf6thjIqHwyGRluCS7MvOCAo/CurF7zykXHHCc1tN2epTOLv9TukVHFv5as3zx7Sfxp2kaimpXcttcQnap44xtIrt/Pj4Lxqw7fLUfn2gkLNCCw/i8vmspRi9epNmzAnso3DyIvKchgeayNU0a6e3a4tonnjT720ZKE+uK7lGt3fGz6ZTBq1FctaKUtwyq55G3IP19a1jNJ6j1PPdE1m68LXsMkk7yFj86kYGK9M1Px3Y2OkW95G6PNMu4RZyV9c+lZFzpthfK6z21uzP1Hl4x9PSsu58IaPdYSeJyDwCrHj2zXRRrqmml1J5R1p8RL+9Z2eRV4ICoMDrWfN4il13WmeWRRswqe3sKuWvhLTbIH7PKWUAggtn/JqGLwvBbag1zauUVuRGeVXj86wqzlOEo8wcp12ieLpVljs785jAwsjdQP612SzMy/LgqehHevJrvTppoVZJzGy8Bl5BFb9r4j1SwtRB5CTIg2xHOCR7+9bYHE1IR5K4nF3OwkVy529+1M2TA4INcwfHsVuf8ATIfJweVz8xGOCB9c1ci8c6VJGrl5Fz2K9K9NYqk+pLgzx+a3MqBZTI4HOCadDCIlBWMj0JPSlW7QuQcfTFKbmIj7y5Pt0ryOZmfMybJKkMBz7muvsdJ0bw14eh1rW7Rby5uTi0s84De7Vxa3EKyAbh8xGTXb/EeUI/h9cfuFscpx1+7WlLROT6DT6jbfxhp93KtvqfhnTBZscHyFw8Y9Qf8ADFUfFGmJpOrxwWFys1rOgkgUHLKD2Nc158bcKcY9qvaGYW16yV9mGnTJ79aTq8ytIXOzrp4NH8EWFs+pWQ1XWblfMWCQ/JEPfP8AhUNt4u0nU5Bb634dsY7dzt822G14/f3/AAIqr8QsP45uxJjcIowg9sVzBEYO04zV1KrhLljshubTsjc8T6Cvh3U1igkaS1nTzIHz1X0Ndzr2j6bN4UdLKzgh1GG0S73pGFZl5B5HJ4B/SsDxd83grww8mfM2ED1K7R/9atq81JbDxj4djkBMF1pwt5QemGJx+uK1jGKb7O34lX1PNhMcKCrEn0716VqWlafpvw9uv9FhOo28EZmlMYLqzMpxu69DXKaVobJ4+OlzKRBZzNJI5PHlryCfY8fnWsuqnWfA/jDUmB2zXSlAeyAoFH5AVFGFr83oKLfUreFY7e68OeJ55raKWS2sjJEzoCUbZIcjPToKztJ8U2emWflS+HrO9kZixlmwCAQOPumr/gqQN4U8ZBVI26eev+5LXDGUkKqLlj2JxWbbjCLXmTzOyPV5db0uDwZba/8A8I1p/mTXHkeTtGB97nO3/Z9K5m78Swaxc2NvDolnYgXKGR48HevTb90ccj8qlv3C/BzTWdTgajyM+71yulyo+qWgCMf3yc/8CFVVnLRd0OUmeieKfEemeH9ek0xPC+n3Cxxo5kYBfve201j/APCb6c3/ADJ+mceuP/iK1PG8nhFPFMw1caqb0wpu+zBdm3HHXvXNXN54FWzlNqutGfYfK3hNu7HGeema0qOak7NWG3K+jM2K/dI1GxdxHzFelamgj+2NbtrEHaJHwW7gd/0rmRPu4UkH0IzirNhqU+nX0V3AxEkTBkbGBn6VxqyepHM7ndaj4tstK1S40/TtAs2it3MbzXIyzkdabfT6Tq/h2XWLe2gsry3IEtuGG1x6rUL+KPCeuuX1vSZrS7b79zanIPucc/oap6z4QtJNGk1jw9qn2+zi5dHHzx/oPyIFdUryvazRd30NnSksfEvh6a3t7WCHVrQb1KoAZV9Peuc0yK41PVI7KCFfOd9pyvK465+lY+karfaRqkF7byDdEwyM8MO4r0HxFqNloOlPrulRsuoa2oWLI4h4+ZqzjGNRJvS2/oJNvqZuvapYx63a6LpsEBhtXVbifYMyvnkZ9BXQ+LtFtTYm70yKFZrNQbiGNQPlIznFeUacsovrXEu4mVSxPc7utd/reuyaB8TGnZy1rJbRRzxYyGUr1+oq4uE1JyWmg1JsyNBuYrnXrGGRRIjygFWGQa1vPgHxHfTjAnkC52CMR/LjH5VFcaOdI8daTNaBZNLvJRJbyAdM8lc+1MMn/F3ZEOf+Pz/2WlGnyxs+6Hdrc0NZ8WWGl61dWEfhmwlFvJs3nCk/htqTTzo/i+CaCHTk03U0UvGEbKP+g/lXF+MWceNNWAkCr5/HHsKseAzMvjfTzHLuVmYMMdtjUOd6vI1pcXM0zY8Lm2vPFFpZ3VoHO51kWUZBIVuCPqKrSKLrxLeadbxYY30sMaqcKoEhA4HQAVY0RwfjFMsbjYL25G0DvtfP60eGDv8Ai3ehnyFvbsqPfc9L2a5VH+9YfNLuaOp61pXha6/su0sY9QvoVH2i4uDlEYjpj1+mMVLpetaZ4okbTru1hsbtlLQ3FucLnGeR/j+leea28r+ItWaaZ0Zr6bcABx85GKpNgLn7QRk4zj+lJ1bSskrdhObudRPfwQTSwt+8eNzGSCCMg44PpXZaHFp0GnabFqFujXGsySLEzgExoFOCD9cf99CvMtCtJNU1S206Kfd58gQYXGB1J/AZNdz4u0vX7nxVBJplhcCz02JIrUqvBIwxYfoP+A0qMErztcalLcxrllsb2a0nLCWFzGw7ZHcfX+tb18LOPwRYXarGryXBRpSg3Ec8Zqh8SbCaO6stYCvAL2JVmQjlJQOh98cf8Bpmpsy/CjSiHwftfU/VqFS5ZTj5BzPqVP3BXaZUweclhUFxY2bnO20kyP4gMmsMTuDkSk/Sk+0Op++CPp0ri5SeY1YNLtI5S0cKxgclkY4qb0MmVH+ySayPtsg5aRjn07Uv258Z3P0qmh8xuSSIpVRMZFA4JGMfgahe7jhcbMHB6k4rFN2Wxyc980yaZmcEF8D6Gpcb6gp2N4XjeZu2qec8P/SiTWT5u2JVQgc5bisJJ2HRhz/s1Ms7qGVv4h05GaIQSepaqeRrjXGABBBOeqjNJ/wkMx3YGWx8q4GKxUkMLEGJTkdCeKnjv2g3kQQYfj5k3bfpWsVFdR+0QabcT2V7LcebvMvMqMCPyrZ/t+NsbAEfvvXOfpWBJetK5ZkBGB9D/hUSXzwyKkUCyDqTIu4fnmqUYXDnW50j6/AxVQ8SEH5iw4pP7TXbnzIXA5+6wrn3urGVSz2kiSnosYwmfoeasJJ4fliBaS5WVV5XAwx/pVKMG7XHzobdaZYajNLcS37iQncOfuj0AxSrpJKgjUV55+6B/Wq8qqjIsQbaw4LOMN7AinILTaPMvjG/dTGTj8c0ezvpcfOZ/wBmKncdvvmnGMqdpXvnpTWlVpchQwJ5w2KcJNz7Rjn3xUnJca8eCCUX296721Nr438M2umT3UNnrNl8tuZuFlX0/wA+lcGlwVLBoyAvAOM0ebG7bGU49c5FaU58u407HZ2vwz1aGTfqk1lZ2UZzLM0ufl74/wDr4qh4s1+21PVreHRo/wDQdPQRxSgAeYw/iHtXNvFEww54UDHOQKNzB/lJZMcKO9OVSKjyxW47q1kejTW9j8QLW2uIrmG01yKMRyQzcCYDuD3/AFqjb/Dy7s5Dc69eWdhYIcu7SjLD0HbmuD5kGHVwucYPpTZoQZd2x3C9C3pTdSDd5rULp7nR+MPE8GvarDHYxuul2UflW+QV3+rY/lWn8QbkrfaC1u250sFIKn7pBPWuMz8g+Rwe/NL5EYcycK4796Uq107rcV73PT/EGqWUfhWfxFBMgv8AVbSKy2qeVY5Dn/vkY/AVjaJLHH8LfECMyg+am0E8nlO1cM0EDuGbBYd8U6S2VyrHDYOQG7fSm8Rdp2HzHc+DZlHhXxhvZULaeQoz1+SXpXF+YhRM54HcdKia3VuCwbuu7oKQRud2flA9D1NZyneKXYV9LHdalNE3wi09QwLf2hkqTz/H2rltOyNStAuAvnJnP1FZzRl3WTALAcNjpUnzp/Hj2xTlPms+w27np3jHwhqGueJ5tQs7mw+zvEiDzJ8NkDntWH/wrrWP+fjSxj0uP/rVxot4XUs8URJ55HX60gs4lDN5SBex7GnOrTk+Zr8R3TZNPmOaSL5S0blGIPBIOK2fC2rW+la5b3F4gltySkilN2AR1H0rESJ0Q+WoAzwCOPpTGWVDudcevOKzjO0roldzv7/wDe391Je6Bf2l3ZTOXQiQApnnB+lPkjTwJ4b1KC/vYbjVL5PLitIG3Ffc/wCNeehOQw+U/wAWDg0irGjMyoFDHOcc1r7aEXzRjqVdbpD1M6xjMfTrXaeLbhf+EP8AC2CC4Rtyg5I4rjS5Xpkg9qTEfmbyqhx/F3rKFRRTXclPcs2LKb62JG396p6+9b3xDKy+MpGjYMBbxcg5H3a5fYS247ufQ1Cx8p/lXaGPzYHWhTtBx7gnpY9N8Ba1bXCx6JqrIyxOJrSRj91h2z+f61nsyH4vtKrrs+15JzwflrhBKrjAXI6Yxg0kbRJmNYwnPStPbvlUX0HzaWPR/EHgfU9U8S3t9Dd6eIJpdyb58EDHcYpbG30v4fibUr7Uba91XYUt7O1bdye57j6kDjPWvNfIs8ElEB6jCipFSGMgp8uB/CKftoc3Mlr6j5ludT4EeRvHtldXMoMkskskjN0DMjk8/U1WutSk0nxtfalbYdodTncKP4x5jZH4j+dYbSJswwbB4PH86bxGuETA9hWftWo263uK+lj0TVvDUXi26bWfDd1byG4/eXFpK210fjP5+/1BOaTSvD9v4KkGueJ7q3jaEE29pGwZ5Hxxgd/w+pIrz9mRnUsrZ9D2poFuZg3lqW/vMMk/jWirQvzNa/gVzLc7zwfeRpNr3jO+SOMwrI0MOQPmbkKPoML/AMCrkf8AhIdfO15Ne1HzG+ZwL2RQCewAPSqAW2Y4eJSAcg+lTCSF+MdOoqJV5WSQuY7vRL2TxR4K1TSry5M19bn7RbSXEpZm7gZJz1GPo1WbfSbjX/hpptpbSWqTrOZCs0u0Yyf8a86Z7Z0MciAheuRxUDfY2AUqpxwPl4FWsR/Mulg5jsz8PdaQF/tOl8DkCfr+lcqJJFLxttJViMr04OOtUjBZMcBFH/AaeBGfljI2gdOwrOTh0VhO3QsAkscKOfejewOMAgd6g2ZGAeT3DUgCq4GHJ6cVFxFxJplPyhM984oaWQAq4QH0AqsVCsSxdaaRFxukbmjRodyxub2/A0g80n7wH1NQqEQ8PuxThKhwTkds0rAPYSsPvkfQ0zyZD1kam74mBwvOfWnedHtGcg+tOwCeWV6z4+tKka9TIremKUS27Z4JPqRSGSJQflA59KBaD2+UYD/WoGIydyDBPBpP3IA2hl/WpBIgGTk8+lFhkTorDITcQeM9qXy93LIuT7mrPmLtOHAx0xUfmORkKCD6NTTC5Q8h0bgMQegNPUt2UAduan+V/nLmTCrkiouFYktgKOM09XqIURk/ON3up5zU6p+5GXBkBxsVe3uaqy3AMbfM2c9vSvR11y58IeBdEGnWlvNd38juwuIjJ8vrwR6CtacOdu72BK558QA2MNj1U00uQuPuEH15roNc8f6zqmnvp95a2EKsRuMNsyvx7ljXOpcqyjKk4OeamSSdk7g7CNOytnc5UD8DUoJZQvlnn3q5p2n3WsXPk2FpJNKPmIUdPrWtceBvEFpaPcy6a7RqNzeXKrEfgDmlySaukFrrQ58yOuAMFv4uKYJZPmBTB745rRi0u8fR5tUSHNlE215Nw+U+4qrZQzajdpbWMXmTSnaijjJpctmIriVumxCxGMCk8+U4/dKAT8vOR71ur4Y1tklK2DM0E/2dwjA4fj5f1rSsNG8ReGfEOnFbBGvpC7wRuwIb5TnoewPrVqnfdfgVY5RHkZmDIjHsBmpCdiMTgkYyQev/ANeu7+Hnnt8QNakuxsungnMqDorGRcgfQ15rE0cUaSt5kmCAfxolS5VdMTjYuSMQhyVU5z09qY04RgwlPT0qzpttb3eo26XbeRbSTgO7H7qE8n8q67VPHUmm6jLY+GFsrXSrbCK6RBjOcDJJPb9femoxcbt2QJdWcSl3C5wEzgDJZs0CcMdjR554Ga7PxjBa6j4W0fxPFZQW95dytDcRRjashG75gP8AgB/MVau71/Anh3R4NOhgGtajF581xIgYxJxhVz9QPwNN0ld3elrhyanBrOUGMOo/2anJ37dzfL7jOK7K4kXxf4Ov9QubeFNX0oh5Jok2CaI5JyPXAP5e9UdE1XTfDvhe41CNba61uSUJbwzfN5a8fPj8/wAqj2Wqs9H1HynOfIRkEA+hFRtHEx+dQ2Rng13/AIY1+78XXh0bX4oLuO4iZkkEIRoWAJ4I7VheGjo1hqmoT6u0TpYhxBFIeJnBIH16UvZXs4vRhynNtBuGASMjr7UgiRQCELHGDnkV2ul+P9YvtSihvrazksJ3CG08gbVU8cHrmsvxhpkGk+Krq0tRiEAOqg9Nwzj8KmcFy80XewNaXOednyAjIFHQYwaGL8Exbjj7wp77R1IDDnOai2yO24Px2wayTb3JFWULyVx7mmCRWO3aST6ipBDI20SOCB0weTUbRP7kZ65qklYZKqquNuOnbtT1SM4PcdAKqtE6neAc9yKd5ZJJUSAY6mhxugLJCh2cvgE9uxpuUHLN+nWqccczEjcQB+lSiFuOOcZJz1qXHsFyZXTeecdsg80jNDkfNg/XrUQhlxjPHANMeGfeQMYPrwaLAWsw9GAZR1460hWINlDtBquqSEFWkAY5zTY1cEs204HGKNRFjzIVBAAb36UokgwNqDcDxUTCNl5JHGcimoCBlQB6VW4FpvIyuRtz6mmBIiXKHOP7vSoZIwQrsCcDABpFVUJaNSCR06UajLXyqpAGD6k0nI6AHPAORUJ5BY5Hqc0g5j4bjrnFNJ9QuTCXIxxweeOtAlOcFV49RxUA3M3Y4P507zAzHgDHUU7WHdFjcj/eUdOeKYzxgenrUfmKCc4207eG4AH41NtdAuKJowAAcA+1BlQYDHOOh9aapy/zKAcY4p5MYHAz7UK4B5iBGLEgE4BFNE6AqzH5fftUjCMryOR0AqPCNlsAZ6Ua3APPVnwDj0NBYg+3anAoTxt5GDxSAI3BIBHSq0QCb5V6rhcUhkOeG/IU8yHGWdTjpnrStKm7qKLisUlK7sjYvPagyn5cRhvTii3sUeJnRi3Pc+tDW6rj99g45x0p3EJ5CvlpQV3eldrdfEfUIbOxstMtYbI20Qi+0Mod2GB0z0BrkV8vzA2Ceh9s1213L4a8YWFpJ/aFtpWpW0YilSVNqP7jA61tScteVlRv0LL3KeOfBWpz6jFH/aemjelyiBS49DXmsduIm3FnbPQV3F9q+k+H/DNxoWjXi6hd3xxc3MYwiKOwrjhcBF5GeMcUVpbX36hJnWeGE8R3ul3+naNFHDFcEefeE7GQegbPFdJ4H8Py6H4kjFx4ltppJFZTZpOXMn1B4rJ0DVNMv/Bd1oF5qS6dNJL5izPkK49Cam8MHwt4S1yGe41mG9uHOxWt1Plwg92NbU3pF/rsVHoM8KPDNruveGpeLfURKqBuiyKTj/PtVbwPp8mhXGsa9fjCaVE6RowxmXoB/T8ayLjUVs/Fk1/aSrIEu2kjkQ8ON2ev0rofHviPSLzSotP0e4V/t05u73YfunjAP4/ypRnF3b+yGn3E/h3V7yx+FfiHU1kYXjXZIkPJDPsBP1+Y1i+CLy6u/HejteXVxcyKWCNNIXwCjE9fen2Gp6fD8M9Z0xrlPtk12jpAT8zLmPke3B/KqXg65t7HxZpl9dSJDbxO4kdzjZ8jVMpu8Nf6uK+x1Xgd8/E3xEu4cC64/wC2y15hC8zR4DYUAYG2u98H65pll4/1y/ubyKK1mFz5UznCvulBGPqK4CJiIV3BgH6EVnXfupebCWxaEocsWU9M/hXSeG/CialG2qX04tNIh5nuJeM+y56n3rL0C0tL/V7WLULlYLUtmVmOMKOT/LH413/iceGvELQW3/CXWlrptsoWOzjHyg+p9TSo0+dcz6dBRV9TjfFPiSLX7m2t9PiaDSLFfLtIhwT2Ln69v/r1sfE1c6xo0gb93/Zabff5j0/SsXxBo+i6bZRyaX4hhv7h5QhhjXBC4JLfhjH41tm60jxV4d0601HUU0/U9NTyo5pvuSocYBPrwP8AJqnzPmjLd7D11TH+DNo8N+LGzmNdPO7Prtb/AOvXI6da3N9LFbWsTSTSHChRkmui1K/0vQPC9z4f0e9W/vNQcG7uIx8iIP4Qe5PI/E1r+DLjQdK8N3Er63a2Or3YKiSTloFzjgevf8qPZ83LTb23C17IgvLu08AaZJaW7pceIrqPa7Lytsp68+tcHAzF9m4yMT16lia7RvDPhOd2Z/GcEkrnc7sMsx9SaZ4Fh8O2GtXeoajqUCrbMY7UzH5XPOHxROEpNQ2QNN6FzTbC08I2Ueua8Abxhm0sR95m7EiuPvry61LUJ727k3S3Dl3I/hHYD6V117pnhzVdVm1C+8c2888h7rwo9B6CuX1e2sbLUWtrC/S+twoYTKOCT2pVouMeWK0B6IzNqlyp+6T070NCqSqxdgMdB+lOXCMMnGM81WuLpYFbgls857Vyq70ILSs6/Njvj3p2cHncM4x3qpaXSyqyvkb/ANKtiOSRGMZBI6VVirCKjs+SzHApMnOTz7mlMV5HgyOAo7A0m4yMPm5U8gVOoNASokGwleeQO9K6CTIPUDntUAmHnbmiZWHNNE+ZclCFP+FNXTuKxIxXIIccjGM0fMwDbyWOMZqNldF3BEwemfSlGCQSSPpQ3oFiZWjXIPB5o+XjB3AjPI4pm6OTl+M9DioWWGKXy95cjp6H3pJ9gsThNrEAj3pNh4OQRnjtUblW6Flz2FOby1jCKSCRyc0uZhYlyCCuSeR+Jodg0rHYOeB221CJWVcA8nnNBlbeMnKHrTUkug7kiv8A57Uxic5U4Pek3oz4A25GMioyr7VBb5vUU+YCcA56r06U3LZx8pGKbkI2454FNEkbjYDhietK76AOYvuJCAAHOCad5gyCSoPpS8fKWAODgn1pcLkjaDkYoTYDxKDGSqBvQg9Ki+bkgEEjODQ8ZwpXAAOMUhVmGQ4JAx/9artqIUocbt45FRyN5QBLsfpTnScFU4KqcggUCByfukA9eaHtuNjRu4kGD2zUsBGSSqlgOPSmeTIo4kAJ9qryQ3YuNySKox0x3px2F1LhdXYMUGOOQeBUYBA6Z/GmKsu1AwUkcnFO3HtHn3zQ1pawDo97M6DCoOCR3NIYtsanqqtjmrBK5uFVtnTKdzTDGdpVmGAeSe1LUm4yN8BgFOB+tL5UYk3hVbAyRTIfNjR2YjaRhSR1qGN3jY5APmD72ORQrgSDyHmG0YU9T6UjbFYmPlRxkinbck7eFQceppzTRBFkXGV6p6jvQtQIFTht2SCfTvT1wN0RDALxkClLhlYFsZUkACoReEoQWySAKfQETOMxqBKW2LjB7c0qpk4LjJOc4qq11lfl79SRQzmOQFeS1Rawy8iLFhllyOj+ppN8dvvLHOTkVT3t5TDp83X1plzG+yJkPDEnOae/UC79ojIIwACfSmsJCVA2lT+grL2yFs5+Vc85q3FkohRs5GWGe1NxCxdgm2yhVOGXr7014pNrFpApz8tQb5VZW2/MTwaSNJX5zk43cnvVaWGkDiRpAgba2OTTwsnmKh+YdCPWmM/lQxs3IP596WKZh8zKVwM81Lt2EyXeygqMKc9PaowZzESpGGNNMsYfLEktnmj7SDCygAemOxqQJleZYGMYAfpUCyyR5887VIx70iu4BxyCOcVJJIZI1JUHHHPahabgJGSHYKmUYdc08hlGAzHHINN8/LbQBngACnzO0ZC9icZoeuwD+cEsc8VXdIx/rckgcVYSZS4CgH2oZwCTj5ieaE7BchHlnIXtzjFTR+aAGQlR354qFZQZxnC5HUelT7sxsFbO+nfuDY6WV5lUBiD/ABVBHvhkHPUc/WneZklTkNnr2pgx0did3T2pPULk4nLD3AyaE2ov3MgnqabFjzCDwMc+tSZ8kf3gfu1PKwIZY3JPDYFRbpQoBUjB4q40xK9B0xUPmkIvduRkj2qlFjGJLNnlOnIzTjNvO7YAR1J7Usd0HzuXlR0xTllL7iYxtxhuKnlEIkgbn6YNLhACSp3E4xnjBp8QiCs2VAJH4UrNGWwfTmnylJkRCIGABA7Uoy3G3oOtPbyyCQ2MetAmRWwWGe+PSiyC42MhGwoB45JFJGhJKh+RTmwJCegpZTEqgopBHVietK9mAihT3zjrTMRtKMKDj0oDbiRgqRz9aFSXcGUBR6561XQBCqncNzAZzjPAoCELuBP1pAxOSRhTxUqhmi4OVJqtLAMUM+Oec4GKGYKdvJ9PemyiReg4B4xQRJ5BfGCOlO2ohySA5bLZz0NOWRWXBk6frUcLt99k5waZ82zOACeOaHFMCRZXSTnke/OaVriLcCwwDwCfWoQ4UAF13ZxjFL5gAKkK3sRwKaVugEv7tgGUnGc9aPNi/vrUIManj5VJABqY+SpxtBx3oavsK6JURAAzyYlb+D054pX2KFdgQSxBQ+1I6xxziN3Jxyzdyaq/Kxe4eTc68j2NS9yR8kpLKiAsp+7uHSpI/lAD7dv97qRVXzZmHIO9lIznoPanNh7dUkcb1OKYDjM5dkA3oOrf0p0iRTOkpwroAAq9KZaDEhRkG1+CT1IqNti6g7K7FB9xD2qCiwkG7dKSDzg4PIqtcW0ZB8onJOMYp0MkglCOF54BolLg7lBZM7cn1qk+4FWS2ljcKy5Udx0qyIJWH3SHB+UdzVkSDywJRkE4IPanklHV0bBH3T7VTlG2xSaKT2q+c0SuWKqGkzxg9xUiruAZVwiDkY6kd6txouGY9d+Dnt3zTDKsjMqAgM2B705OCeg249CoqQfKcFQxxg1PHHGD5irgKuB71MAgC7lBWM4P5VCJFYCM4AIyAOuOlHxX5Rb7FZrzZuBUfKOPrQsxm3iIbWA3DPf1qz9lDhtpx83cflT9iCVmx0ABqOZElSV3VzvUMoAxUbSGVPnA3Dk+2K0RiReoDcA/40xo0WUnAHGMdqSkuo1bqUSfkjJQHJI6c/WpYbdGUnoyt19atwony7VO0ZyfrT4oU++0gyW4WmpILIqi2aM5znjmlwSpVRkCp5IXUg5xnn601P7g4ApNrlsBCUXKjo3qO9PkhfPUbRzzT0GyUO0e9FGcZxmmsrn5iCNw6ZqWgtoNWAFQDhcj8abJE2AwYbR+eaQOD8vVh79KHidwWD4TGT60agIVjjX5sEHn3FLC58r5TwWODQuDGNxBwcHI7VImEVV2gIST+lO6EQsZEAY8huT7UefEQqnAbOSf5U6RlYGMLnJwTmkeytzJvXduIBI7CiLXUasW7fypZUi3hJCeCR1OKW9gEAUSFCVGMoc0kbRLGw8rLEcE9R71EbjAIK5U8c1blGw9LEW88behzigzBGiC5ZycYx3pfM3YBQAH5QfSrMcqwzmZAPOVcBvSs+YRX8+EkYX5sFaGm8t5CxzvGMnuKhkt0WR2GWLBTx0BqRI2XakrA0721AVWV0CnOewFQgss7KflHTmlBcPkLwD19KGDOwK5JzjJ70gLKkBjuAYYxSzR7Qsgj4f7ufQVVDuoLHPPSnmZjxjdk96evUCV+cORjigytsxxjqOKiluFj4K5z27CgS7lY7gOKXmNitM4RTjdk5qRSCgVj1GcA1WQkoCTnB7elTyOsh+VFj2gA44ouCHSgMFRX2kCmtuiTmTI7fWopcAKQcscCnHE1kXEn7xW5UjpRZsRIjsqbywY45FM+0qUwzHk1GIj5amN85GT9alS1RpefXOfpTiryUV1FKSinJ9Dd03w/qF/afaLe2aSNiy5wTggZxj37VnyReVK0E6bWRsMB2I610Gh+LZtGsJrURu/ncM4kIKr6L6d+fpWDd3Ul5ctPK25274AJ+uO9fRU8JTjHlaPBrYtu04Sd+3QhltLVlLZ2upxz39DUSQxRSShx5gPC80t0x8hSOoOPqKqm4O4l/vDvmvFrqVKo4dj2qFb21JTLE9wl0VDINw+7gY24po8sAAtz34qk0r5LJyckfhUJkmBwYufc1i3J9TVsu3VxFuZYz97nf8A3qhff5QRJFDHBPsM1I8CHfKnMZYbFz0HpU0dmoTzFKluvJ5Iq3oh2XQbFtlZDKCxUcnPSiW4j27VA69D6VLArbygjDFzkYPUUkNskc0nnpgq3SlytOzFYr+dmXdHuypBHsKfJcNGgOFdnbniiWSGCRpthCMMAVGLhZpU4AwcDPap5VuFidF+dpCM7ug9KkknikwjZyDg4pDOigbBgLwfeo4rd5JdsSZ3nflugHfmi3YLCKrSTbs5ULz35qQzhRkAfLng96TYsTyQq4+Qghs/eprvwu5ODnND31CwJKzxlg2FHX3FO3O0hRVYD+Hjv2p0XlFEVR8obO7H6VLHKiPGzJnBG7DYzS0uCKJumdGXd8wIBx61Yu4wkMTxl3dlAPHC1DLDG9+NiiIPlgtOFyVEkeemMqfTFUrIeiJjcSGFIwSdjHkDqTimNdPGuwjJHNJDcxqpGATwcGnEB5I5GxtBGVNKMXLZCHRSxBSEYsxXLc8e2Kk8oszkZI6/SocQR7ikQ9hntk1OkrqoYqNuSuAaiSERruG8KzNuGGFMKSAjJPBGRSrKyu6rjcQWPPSmx3O6Mkkbskj60IZaOGEWMkDg4Paonj6H5j3OKgE+2UDIBx1zTXnZ3B3duueKTvawF9EZnyCVUDv3qvLvUfvVO3OARSRziIMrHPFH2zzyE6hfWhNdRoVpIkY7U29Dn2qM3PyFYyCp5IK1KWjLEkc5waEEXnMwQc8dKnmEQBlQHzVb1XFEkhHHXPSrBwI2YY9s1Gcbcn72NxHrTutwYzcMhnU/MQcVOPmiDLtUMduO+PWo8o3lq2SSccUKGa3Y7WKIcFscA+hNGm4WHgMzLtOAB69hUM7c/Nng5NS/JsOMj5e3eokAZCC2cDg00r6iIy5LvFjjgjHY0+ZZHkkwy4Bx8vQkY6U1Am/BUjnBJqTCrvKg9+KdtRj4+N0Z6laUruCAEls8/wCNMSTdGj5AY+namRvMdxDDAO3n3qnCys9yrWJZM+djYCuBU0fkiEr5X7zOd27+lVDOROVxnJ5qZZEk/eAcYAx71FmlewIjdfNYqOApz9abGp8zB6f3sU4sNxHbvipOI40KsmD2B5X60uYCDYrg5J3An8ai27G2CPg4yM1Y2gv0xjk0KS7HaB0q1LSwAkEnmrGigMc4X1qB237tx+bODVky8HJAYcj2qJ23SswVS2eMD9apRT9RWBFGdvU09lIQgDKgEt+dUhK4+UDJHaphcHcUcbcdaPZtCasPBMRC5yAAxzVq3kjbzQjZ+XJHpVB5AW9WH5Yq5oOnvqGrpZWgH2iZSoVmwGbr/StMMl7WLfcxxEXKlKK3sW7e3luphFChZsEn0AHUk9hWhpy6ay3lldsolmVRb3XO2Jwc8/7J6Z7Vo6ZYbdN1PTpmNrqXmpvhkIR5IhnKqWIH3sH3wKovpaLKsP2K98xztVVkR2J9lAr6S9z51U3FKVv67GZqNjPZC4trqIxSoAcN+hB7j3rIeCSYqFKlQCc16Drj2jjQdImKTT2UZju5W5HOWEZx1245wfasaTQ7SWNLmKSdIp2KoiLweRjGfx45PSvEx15Vro93BQ5KVl3OX+yMijcSePXpUTJhsBmPvirx2Q308TCQiMsoDjDDBI596rGeLPOfyrg1OoclwipNE3Vhwc/yqKCaQyRqG2p90lqhkt4ydyuQV52n+dK8T4Uh1IIzw3T6+9bObceW5Wr0NSwumtr0sVBVc9TjNLdakjz75FDH0JyBz3rHmkk+VFDHK8j196fHAX3RFgDtGWPY0Wdh9LFyeRJ3znapA+UdKNsPlmUgbgexprWKwRtIr7iEHB71VY7o3XOckUuXWxLJ1uDu2gjIbIzWtp8U2o+ZAjAMw9egrGtoWe42gHOBWv5i2IZImPmOOXXgj2qoQ6lxXUsT6VBa+Xbm9XzR7cGqN7bLbR7I2EpzyzcY9eKpqs32qSQNlU5D5PNSOJpz1JaQkgnv60SV3ogeuwyOVtioq9PmpzN5mBlcqoYgd6juIzvIQsp28ntiq0cggcCVflzjcDyB2rPkd9SbamgJMMrjBZVYAsen4UkkW9N7Eb2YAkDkii33zLuChpGJChfT/Goo5DIJSEOFXIGOpoSv5CsTLBHgZRiw+9yAD7U0SncpViJVUZPrio1lZmBBwCQCcU6baY1IJOcnIHWtPb1Nh8zJJopJcFUXarbN4x+ANJHvyI3fCckkUkiFUTyzkYyDjio4nCmOZ03hX+dCcBsdvxqKsuZ3QMnjCrN5hXcRgY7fWkb5siNd2epAqJZzLNJhAik52jnHtRFN/rAj7MkfSs15hcekcAJMhbzF4IPemF4ljCED5ae00csoExADHOVqGS1t1mby5mkQt8rMME/h2p2vuIkLK7KEXGBg+tPaNVOI+55qLzGjYgKFPf0qRriJWQ4YbuuMce9Lkk9EO2th0ce52G7BHb1oJfzflbqMAU4GMszAnng4pw+QNkDno1ZsRDGXPP3QDjBolhlWRXSQgN1Ydqe0qc7QSO3HWphcRAojcA4Hy+ntVRUm9EBWbzMoWH7zNPSXCtGcsCc596vXQtw4kh3hWJKhjkj8arHaszKq7g3OSME5pXAjjlGDhT83XjpTowJHVNo4YdB1FN3LnyyPlxyCOhq1p+o3GlT/AGuFY2lMbJiRQwwfatbxY9CveW8kVwYm3DPzYIwCPWoPOMbbGUZIwCB61Yu72W4uHuJOsg3YHY46fSkXypcbwQAuMng0Pa7GUU3yPsxwf488++BVuSAJbIwYPI/3kAxtA/nUxVUAUADnili2bFLZ6dSfrWzqynbXb8S+e5WT/j5Mkm4IQPlPT8Km82FFRQmNx6U+SJG24Y5A5NMKDcAxyOnvWM587TtsQ3cgfZukYHaQ2dp7UeZ5WNy4zyKsFVX93w2e/qaJYxPAVZQGTGD6UtGIb5isc7Qx6imLIYl2gdTxQ0ckbqIwOwBB702e3kNzh2G9e6+tNJX1ARJY9m1mO71PWnyFQuep7e1Ri2AUndkg9PU1BPKfmAAHbrTau73DcfI7AgsnPt39KjZwQzMyhj0Jp8Dt5Pzrx6EUBVL71wM8YFaRjzStLQdrkADZOB07+1XbXUDZ3MN1CzJdROGR0OCCKEiQL1+YdAByabb6ZJeTslnAzuMsT3A70m05eYWOxj8Z384RtQjtNVhIyovIQxH/AAIcj86fd+Mbh4Gt9L0+y0pJBtdrWPEjD03dfyrnrPRNSDsqRYIwWSQ4znODj8Kiu7DWYrNpTaGNMHcy9R+terDGw5byWp5M8HiOe0JaP7yWFrY3G24WR1XAVkzwxPPTrxmrxm0/zUTy55I9xwoDfLxwQffBqDTbXWbBUja1S4QsA0Ikw6sVJHI6feqeD+3Ic+ZaKzw4LKoOGBP9M9q82pecnJ9T06VJU4KC6GNPj7VcFAUy5wCOQOeD71AWyc+SD7mprgyi5n3rtfecj0bPIp4iDDdvUZ5xXNbUbMYL5jO+TyQNvoev8hVxIQwiUvhg2CD0waSTaU8yNRlpdyj/ABol3Mqy4CO3BUf4Vpe6ATMa3GeSFG0c9RQ3lRh9q4J647UqxRrkhizEemMVJaRLLNsZvl2k5Iz0qm1bcAIY/wAQKOB0OcU37PsUBhnPTFNiAjhZi/8ArJOKtNIS5UHCg4OKE1sKxFHF5a5U4kzgNnpTEhKSSAsS2eSTkVYVAjSE4+boDVbJwyxtyoz1qr20KUtLEc7OI8LlgDg4oV5EYBztULyen1qVmVkOxSDjnB6+tTpGGgYOM4GRU3sC0GIjOhZXP94gntSSxK+1FAYHnPvWvpS6PCZf7UiuJcqBHHA4XJPqai1D+z/NLafFLHC3JSR8lT6A+lTJvRj8ytaj7PJhmAO3H0J4NNngdHbsyY+gFVZ5tqlWORk5PrU6XIJMrbj8ufrxWbutRMgkBLGNlOSMcfXrTo42xkcbeR3yM4qZZE89flBU4P5U3epkbPAfjANHM7WEQSMW3AliFbGBUbwPGMsSEA/M1ddIo5cQvujYj5sY5xzx9abJcQtgHIxnr3pczvoBSgLq6O4OGPGRjNWZofJKZUKuM7s9c9OaJFEiFicBCRx2FWDcNLFc2e1iW2iMA8DHeq0bArJHGoXPzYHBJ7+tWDJKbA2wEflM+S2wbs/XrVFU8sbHPOeT6VKkw8zOD8oJGfWlrfQRI4Ij+XDEdTVaS33opEeHPQ5/pVkP86B9rFh6VJL5R5D98baUW0Mrx/u1G0YUjn1qXzEykaZVu+WyDUltDJczCGJdzk4HIGfzqtcI0ExDfK6scj+6aFq9QLGXCbRLlSf4RVfywXAycAY/OltrhWK5BODg56g0hYKNzYxn71OPNF6DuTh8IIpd27Hb9KkEluEkyrNKygK4bAT1yO+aqNJgfLgsQCcjODU2FKKSQp/iAHJpcgIN6nAVTkdPepMfIAeqnmmqyYliAAwM59cVFCj7sqpYuSMd80uW4h7MzMuVIJycdeKTPzYU/Ky+lSyFICm2RnkAzJkDaCemD3phkTdG2Bg5+gNO7KGrKWhAfPysMn8sUiXG9TkdDkgjrUjEbVVWGQNw96gfMsRbO3cetLRi0L9sbeaf97IyRr8p2ctx2qrnZJvyxTccZFV7NSsxJbHORjvxz/Op42VwcFuuCCOK05ewAwDspDHk5GadIWh2lCDngn60xoH2fLg85ANSSxPJCoAAYHAA4FChpcA3MOCF4pAxDeZkdc4qFMneW4dOMZ4qeCWJWLzRRy7RxG+RnjrUtW2BDo5QMjIJzmmGBp2I+Xg7qHjwg+Ub888jp6VGYiJBIjnB4Kk8g1SGBgkj370GSMLinLDhAdwOD930qXzEA2sTkc561AUxJu3YBHIxxQ+4D2AYggHcODSWdzd6dNI0D7JBj5mQNxnPGenIHSlXKSfMRgDhqZJLK0uzgjPXHWiErO6FfUuHxBq6TNKs2JGUDdsXpnPpT/7ZvG/dmVduNhAjUYwPpxVKRl+6V7YHoahQ5yCvzckY/Wq5mx3NBtWv43ki87ajHeV2Ltz64xipZNb1Myx3H2gvLnHmNGu4DrgHHTrxVKYjapbDAgDHqKpGbyiXDHy84BPahOVtGJsvX7yS+ZOx/fZLt/tH/GqrRTOd6MwVhkCpBOZAAMfL1J61ILmXH7tgq9hxU631Ez//2Q=="/>
  <LIB_QUESTIONNAIRE valeur="diaporama du CS 5 avril 2022 v5">diaporama du CS 5 avril 2022 v5</LIB_QUESTIONNAIRE>
  <NOM_FICHIER valeur="diaporama du CS 5 avril 2022 v5.pptx">diaporama du CS 5 avril 2022 v5.pptx</NOM_FICHIER>
  <FAMILLE valeur=""/>
  <EXPORT_COL valeur="">(Par défaut)</EXPORT_COL>
  <EXPORT_INDIV valeur="">(Par défaut)</EXPORT_INDIV>
  <RES_INSTANTANE_Q_REP_JUSTE valeur="">(Par défaut)</RES_INSTANTANE_Q_REP_JUSTE>
  <RES_INSTANTANE_Q_REP_JUSTE_ORD valeur="">(Par défaut)</RES_INSTANTANE_Q_REP_JUSTE_ORD>
  <RES_INSTANTANE_Q_REP_SONDAGE valeur="">(Par défaut)</RES_INSTANTANE_Q_REP_SONDAGE>
  <RES_INSTANTANE_CUMUL valeur="">(Par défaut)</RES_INSTANTANE_CUMUL>
  <NB_POINT_MINI valeur="0">0</NB_POINT_MINI>
  <NB_POINT_REP_FAUSSE valeur="99999999">Auto</NB_POINT_REP_FAUSSE>
  <NB_POINT_REP_JUSTE valeur="1">1</NB_POINT_REP_JUSTE>
  <NB_POINT_REP_OUBLI valeur="0">0</NB_POINT_REP_OUBLI>
  <NB_POINT_REP_JUSTE_MAL_PLACE valeur="0">0</NB_POINT_REP_JUSTE_MAL_PLACE>
  <NB_POINT_PAS_REPONDU valeur="0">0</NB_POINT_PAS_REPONDU>
  <NO_REPONSE_PAS_REPONDU valeur=""/>
  <METHODE_CALCUL_POINT valeur="3">Répartition</METHODE_CALCUL_POINT>
  <NB_POINT_MAXI valeur="1">1</NB_POINT_MAXI>
  <LIBELLE_FORMATION valeur=""/>
  <AUTOSWITCH valeur="0">Non</AUTOSWITCH>
  <LIMITE_TEMPS valeur="False">Non</LIMITE_TEMPS>
  <TEMPS_REPONSE valeur=""/>
  <NOTE_MAX valeur=""/>
  <NOTE_MIN valeur=""/>
  <DATE_VALIDITE_DEBUT valeur=""/>
  <DATE_VALIDITE_FIN valeur=""/>
  <NOTE_REUSSITE valeur=""/>
  <REPERTOIRE valeur="P:\Instances du syndicat mixte\Bureau et comité\comité syndical\2022\5 avril 2022\">P:\Instances du syndicat mixte\Bureau et comité\comité syndical\2022\5 avril 2022\</REPERTOIRE>
  <REPONSE_UNIQUE valeur="True">1 réponse</REPONSE_UNIQUE>
  <REPONSES_EXACTES valeur="False">Sondage</REPONSES_EXACTES>
  <REFERENCE_QUESTIONNAIRE valeur="01fd8bf1-1260-4c2d-80e1-9188d698606a">01fd8bf1-1260-4c2d-80e1-9188d698606a</REFERENCE_QUESTIONNAIRE>
  <REPONSE_MODIFIABLE valeur="">(Par défaut)</REPONSE_MODIFIABLE>
  <AFFICHAGE_BARRE_NAVIGATION valeur="">(Par défaut)</AFFICHAGE_BARRE_NAVIGATION>
  <VALIDATION_AUTO_REPONSE_UNIQUE valeur="">(Par défaut)</VALIDATION_AUTO_REPONSE_UNIQUE>
  <CODE_VERROUILLAGE valeur=""/>
  <VERSION valeur=""/>
  <VersionAutoIncGenerationXml valeur="1">1</VersionAutoIncGenerationXml>
  <CHEMIN_DIAPOS>C:\QuizzBoxData\Img\diaporama du CS 5 avril 2022 v5\sl</CHEMIN_DIAPOS>
  <DATE_MAJ>05/04/2022 15:04:30</DATE_MAJ>
  <DATE_CREATION>05/04/2022 12:29:38</DATE_CREATION>
  <NB_TOTAL_QUESTIONS>4</NB_TOTAL_QUESTIONS>
  <ITEM TYPE="Q">
    <NUM_DIAPO>29</NUM_DIAPO>
    <NUM_QUESTION valeur="1">1</NUM_QUESTION>
    <NUM_THEME valeur="1">1</NUM_THEME>
    <NUM_QUESTION_UTIL valeur=""/>
    <LIB_QUESTION valeur="Question 1 :  Avez-vous déjà entendu parler du parcours artistique LE PARTAGE DES EAUX ? ">Question 1 :  Avez-vous déjà entendu parler du parcours artistique LE PARTAGE DES EAUX ? </LIB_QUESTION>
    <ELIMINATOIRE valeur="False">Non</ELIMINATOIRE>
    <NB_POINT_MINI_Q valeur="">(Par défaut)</NB_POINT_MINI_Q>
    <METHODE_CALCUL_POINT_Q valeur="">(Par défaut)</METHODE_CALCUL_POINT_Q>
    <NB_POINT_MAXI_Q valeur="">(Par défaut)</NB_POINT_MAXI_Q>
    <NO_REPONSE_PAS_REPONDU valeur=""/>
    <NUM_QUESTION_THEME valeur="1">1</NUM_QUESTION_THEME>
    <COEFFICIENT valeur="1">1</COEFFICIENT>
    <SOLUTION valeur="">Sondage</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1">1 réponse</REPONSE_UNIQUE>
    <RES_INSTANTANE valeur="">(Par défaut)</RES_INSTANTANE>
    <PIVOT valeur="">Non</PIVOT>
    <TYPE_REPONSE valeur="0">Choix</TYPE_REPONSE>
    <TYPE_QUESTION valeur="0"/>
    <MIROIR valeur=""/>
    <LIMITE_TEMPS valeur="">(Par défaut)</LIMITE_TEMPS>
    <PLAGE_MIN valeur=""/>
    <PLAGE_MAX valeur=""/>
    <DELAI_AVANT_REPONSE valeur=""/>
    <TOLERANCE_MIN_NUMERIQUE valeur=""/>
    <TOLERANCE_MAX_NUMERIQUE valeur=""/>
    <MALUS_TEMPS valeur=""/>
    <BONUS_PLACE valeur=""/>
    <REPONSE>
      <NUM_REPONSE valeur="1">1</NUM_REPONSE>
      <LIB_REPONSE valeur="1 - Oui">1 - Oui</LIB_REPONSE>
      <POINT valeur=""/>
    </REPONSE>
    <REPONSE>
      <NUM_REPONSE valeur="2">2</NUM_REPONSE>
      <LIB_REPONSE valeur="2 - Non">2 - Non</LIB_REPONSE>
      <POINT valeur=""/>
    </REPONSE>
  </ITEM>
  <ITEM TYPE="Q">
    <NUM_DIAPO>30</NUM_DIAPO>
    <NUM_QUESTION valeur="2">2</NUM_QUESTION>
    <NUM_THEME valeur="1">1</NUM_THEME>
    <NUM_QUESTION_UTIL valeur=""/>
    <LIB_QUESTION valeur="Question 2 :  Combien d’œuvres du parcours artistique LE PARTAGE DES EAUX avez-vous déjà visité? ">Question 2 :  Combien d’œuvres du parcours artistique LE PARTAGE DES EAUX avez-vous déjà visité? </LIB_QUESTION>
    <ELIMINATOIRE valeur="False">Non</ELIMINATOIRE>
    <NB_POINT_MINI_Q valeur="">(Par défaut)</NB_POINT_MINI_Q>
    <METHODE_CALCUL_POINT_Q valeur="">(Par défaut)</METHODE_CALCUL_POINT_Q>
    <NB_POINT_MAXI_Q valeur="">(Par défaut)</NB_POINT_MAXI_Q>
    <NO_REPONSE_PAS_REPONDU valeur=""/>
    <NUM_QUESTION_THEME valeur="2">2</NUM_QUESTION_THEME>
    <COEFFICIENT valeur="1">1</COEFFICIENT>
    <SOLUTION valeur="">Sondage</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1">1 réponse</REPONSE_UNIQUE>
    <RES_INSTANTANE valeur="">(Par défaut)</RES_INSTANTANE>
    <PIVOT valeur="">Non</PIVOT>
    <TYPE_REPONSE valeur="0">Choix</TYPE_REPONSE>
    <TYPE_QUESTION valeur="0"/>
    <MIROIR valeur=""/>
    <LIMITE_TEMPS valeur="">(Par défaut)</LIMITE_TEMPS>
    <PLAGE_MIN valeur=""/>
    <PLAGE_MAX valeur=""/>
    <DELAI_AVANT_REPONSE valeur=""/>
    <TOLERANCE_MIN_NUMERIQUE valeur=""/>
    <TOLERANCE_MAX_NUMERIQUE valeur=""/>
    <MALUS_TEMPS valeur=""/>
    <BONUS_PLACE valeur=""/>
    <REPONSE>
      <NUM_REPONSE valeur="1">1</NUM_REPONSE>
      <LIB_REPONSE valeur="1 - Une œuvre">1 - Une œuvre</LIB_REPONSE>
      <POINT valeur=""/>
    </REPONSE>
    <REPONSE>
      <NUM_REPONSE valeur="2">2</NUM_REPONSE>
      <LIB_REPONSE valeur="2 - Deux œuvres">2 - Deux œuvres</LIB_REPONSE>
      <POINT valeur=""/>
    </REPONSE>
    <REPONSE>
      <NUM_REPONSE valeur="3">3</NUM_REPONSE>
      <LIB_REPONSE valeur="3 - Trois œuvres">3 - Trois œuvres</LIB_REPONSE>
      <POINT valeur=""/>
    </REPONSE>
    <REPONSE>
      <NUM_REPONSE valeur="4">4</NUM_REPONSE>
      <LIB_REPONSE valeur="4 - Quatre œuvres">4 - Quatre œuvres</LIB_REPONSE>
      <POINT valeur=""/>
    </REPONSE>
    <REPONSE>
      <NUM_REPONSE valeur="5">5</NUM_REPONSE>
      <LIB_REPONSE valeur="5 - Cinq œuvres">5 - Cinq œuvres</LIB_REPONSE>
      <POINT valeur=""/>
    </REPONSE>
    <REPONSE>
      <NUM_REPONSE valeur="6">6</NUM_REPONSE>
      <LIB_REPONSE valeur="6 - Six œuvres">6 - Six œuvres</LIB_REPONSE>
      <POINT valeur=""/>
    </REPONSE>
    <REPONSE>
      <NUM_REPONSE valeur="7">7</NUM_REPONSE>
      <LIB_REPONSE valeur="7 - Sept oeuvres">7 - Sept oeuvres</LIB_REPONSE>
      <POINT valeur=""/>
    </REPONSE>
  </ITEM>
  <ITEM TYPE="Q">
    <NUM_DIAPO>31</NUM_DIAPO>
    <NUM_QUESTION valeur="3">3</NUM_QUESTION>
    <NUM_THEME valeur="1">1</NUM_THEME>
    <NUM_QUESTION_UTIL valeur=""/>
    <LIB_QUESTION valeur="Question 3 :  La « Grotte de cristal » sur la commune de Saint-Laurent-les-Bains-Laval-d’Aurelle est la dernière œuvre du parcours, inaugurée en 2021.  L’avez-vous visité ? ">Question 3 :  La « Grotte de cristal » sur la commune de Saint-Laurent-les-Bains-Laval-d’Aurelle est la dernière œuvre du parcours, inaugurée en 2021.  L’avez-vous visité ? </LIB_QUESTION>
    <ELIMINATOIRE valeur="False">Non</ELIMINATOIRE>
    <NB_POINT_MINI_Q valeur="">(Par défaut)</NB_POINT_MINI_Q>
    <METHODE_CALCUL_POINT_Q valeur="">(Par défaut)</METHODE_CALCUL_POINT_Q>
    <NB_POINT_MAXI_Q valeur="">(Par défaut)</NB_POINT_MAXI_Q>
    <NO_REPONSE_PAS_REPONDU valeur=""/>
    <NUM_QUESTION_THEME valeur="3">3</NUM_QUESTION_THEME>
    <COEFFICIENT valeur="1">1</COEFFICIENT>
    <SOLUTION valeur="">Sondage</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1">1 réponse</REPONSE_UNIQUE>
    <RES_INSTANTANE valeur="">(Par défaut)</RES_INSTANTANE>
    <PIVOT valeur="">Non</PIVOT>
    <TYPE_REPONSE valeur="0">Choix</TYPE_REPONSE>
    <TYPE_QUESTION valeur="0"/>
    <MIROIR valeur=""/>
    <LIMITE_TEMPS valeur="">(Par défaut)</LIMITE_TEMPS>
    <PLAGE_MIN valeur=""/>
    <PLAGE_MAX valeur=""/>
    <DELAI_AVANT_REPONSE valeur=""/>
    <TOLERANCE_MIN_NUMERIQUE valeur=""/>
    <TOLERANCE_MAX_NUMERIQUE valeur=""/>
    <MALUS_TEMPS valeur=""/>
    <BONUS_PLACE valeur=""/>
    <REPONSE>
      <NUM_REPONSE valeur="1">1</NUM_REPONSE>
      <LIB_REPONSE valeur="1 - Oui">1 - Oui</LIB_REPONSE>
      <POINT valeur=""/>
    </REPONSE>
    <REPONSE>
      <NUM_REPONSE valeur="2">2</NUM_REPONSE>
      <LIB_REPONSE valeur="2 - non">2 - non</LIB_REPONSE>
      <POINT valeur=""/>
    </REPONSE>
  </ITEM>
  <ITEM TYPE="Q">
    <NUM_DIAPO>32</NUM_DIAPO>
    <NUM_QUESTION valeur="4">4</NUM_QUESTION>
    <NUM_THEME valeur="1">1</NUM_THEME>
    <NUM_QUESTION_UTIL valeur=""/>
    <LIB_QUESTION valeur="Question 4 :  Avez-vous déjà participé à un évènement organisé dans le cadre du PARTAGE DES EAUX ? ">Question 4 :  Avez-vous déjà participé à un évènement organisé dans le cadre du PARTAGE DES EAUX ? </LIB_QUESTION>
    <ELIMINATOIRE valeur="False">Non</ELIMINATOIRE>
    <NB_POINT_MINI_Q valeur="">(Par défaut)</NB_POINT_MINI_Q>
    <METHODE_CALCUL_POINT_Q valeur="">(Par défaut)</METHODE_CALCUL_POINT_Q>
    <NB_POINT_MAXI_Q valeur="">(Par défaut)</NB_POINT_MAXI_Q>
    <NO_REPONSE_PAS_REPONDU valeur=""/>
    <NUM_QUESTION_THEME valeur="4">4</NUM_QUESTION_THEME>
    <COEFFICIENT valeur="1">1</COEFFICIENT>
    <SOLUTION valeur="">Sondage</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1">1 réponse</REPONSE_UNIQUE>
    <RES_INSTANTANE valeur="">(Par défaut)</RES_INSTANTANE>
    <PIVOT valeur="">Non</PIVOT>
    <TYPE_REPONSE valeur="0">Choix</TYPE_REPONSE>
    <TYPE_QUESTION valeur="0"/>
    <MIROIR valeur=""/>
    <LIMITE_TEMPS valeur="">(Par défaut)</LIMITE_TEMPS>
    <PLAGE_MIN valeur=""/>
    <PLAGE_MAX valeur=""/>
    <DELAI_AVANT_REPONSE valeur=""/>
    <TOLERANCE_MIN_NUMERIQUE valeur=""/>
    <TOLERANCE_MAX_NUMERIQUE valeur=""/>
    <MALUS_TEMPS valeur=""/>
    <BONUS_PLACE valeur=""/>
    <REPONSE>
      <NUM_REPONSE valeur="1">1</NUM_REPONSE>
      <LIB_REPONSE valeur="1 - Oui">1 - Oui</LIB_REPONSE>
      <POINT valeur=""/>
    </REPONSE>
    <REPONSE>
      <NUM_REPONSE valeur="2">2</NUM_REPONSE>
      <LIB_REPONSE valeur="2 - Non">2 - Non</LIB_REPONSE>
      <POINT valeur=""/>
    </REPONSE>
    <REPONSE>
      <NUM_REPONSE valeur="3">3</NUM_REPONSE>
      <LIB_REPONSE valeur="3 - Ne sais pas">3 - Ne sais pas</LIB_REPONSE>
      <POINT valeur=""/>
    </REPONSE>
  </ITEM>
</QUESTIONNAIRE>
</file>

<file path=customXml/itemProps1.xml><?xml version="1.0" encoding="utf-8"?>
<ds:datastoreItem xmlns:ds="http://schemas.openxmlformats.org/officeDocument/2006/customXml" ds:itemID="{4AE2DBA1-9B92-48EC-83E0-3DE4F47F6428}">
  <ds:schemaRefs/>
</ds:datastoreItem>
</file>

<file path=docProps/app.xml><?xml version="1.0" encoding="utf-8"?>
<Properties xmlns="http://schemas.openxmlformats.org/officeDocument/2006/extended-properties" xmlns:vt="http://schemas.openxmlformats.org/officeDocument/2006/docPropsVTypes">
  <Template/>
  <TotalTime>9420</TotalTime>
  <Words>5966</Words>
  <Application>Microsoft Office PowerPoint</Application>
  <PresentationFormat>Affichage à l'écran (4:3)</PresentationFormat>
  <Paragraphs>1094</Paragraphs>
  <Slides>104</Slides>
  <Notes>48</Notes>
  <HiddenSlides>3</HiddenSlides>
  <MMClips>0</MMClips>
  <ScaleCrop>false</ScaleCrop>
  <HeadingPairs>
    <vt:vector size="6" baseType="variant">
      <vt:variant>
        <vt:lpstr>Polices utilisées</vt:lpstr>
      </vt:variant>
      <vt:variant>
        <vt:i4>22</vt:i4>
      </vt:variant>
      <vt:variant>
        <vt:lpstr>Thème</vt:lpstr>
      </vt:variant>
      <vt:variant>
        <vt:i4>1</vt:i4>
      </vt:variant>
      <vt:variant>
        <vt:lpstr>Titres des diapositives</vt:lpstr>
      </vt:variant>
      <vt:variant>
        <vt:i4>104</vt:i4>
      </vt:variant>
    </vt:vector>
  </HeadingPairs>
  <TitlesOfParts>
    <vt:vector size="127" baseType="lpstr">
      <vt:lpstr>Arial</vt:lpstr>
      <vt:lpstr>Arial-BoldItalicMT</vt:lpstr>
      <vt:lpstr>Arial-BoldMT</vt:lpstr>
      <vt:lpstr>ArialMT</vt:lpstr>
      <vt:lpstr>Calibri</vt:lpstr>
      <vt:lpstr>Calibri Light</vt:lpstr>
      <vt:lpstr>ConduitITC TT</vt:lpstr>
      <vt:lpstr>FontAwesome</vt:lpstr>
      <vt:lpstr>Franklin Gothic Medium Cond</vt:lpstr>
      <vt:lpstr>Helvetica LT Std Cond</vt:lpstr>
      <vt:lpstr>HelveticaNeueLT Std Blk Cn</vt:lpstr>
      <vt:lpstr>HelveticaNeueLT Std Cn</vt:lpstr>
      <vt:lpstr>HelveticaNeueLT Std Lt Cn</vt:lpstr>
      <vt:lpstr>HelveticaNeueLT Std Med Cn</vt:lpstr>
      <vt:lpstr>Lucida Sans</vt:lpstr>
      <vt:lpstr>Open Sans</vt:lpstr>
      <vt:lpstr>StarSymbol</vt:lpstr>
      <vt:lpstr>Symbol</vt:lpstr>
      <vt:lpstr>Tahoma</vt:lpstr>
      <vt:lpstr>Times New Roman</vt:lpstr>
      <vt:lpstr>Wingdings</vt:lpstr>
      <vt:lpstr>Wingdings 3</vt:lpstr>
      <vt:lpstr>Office Theme</vt:lpstr>
      <vt:lpstr>Présentation PowerPoint</vt:lpstr>
      <vt:lpstr>                  Ordre du jour   &gt; Actualités &gt; Echanges/ débat &gt; Décisions : - Engagement du Syndicat mixte de Parc pour porter une candidature LEADER sur la future programmation de fonds européens  - Compte administratif 2021, compte de gestion et affectation du résultat - Crédit relais pour les travaux de restauration du sentier du Mézenc - Budget primitif 2022  &gt; Dates et points divers - Information sur l’opération Classes dehors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 label Géoparc mondial UNESCO :   Le concept de Géoparc est né de 4 territoires européens impliqués dans les années 90 dans la valorisation du patrimoine géologique, de la « mémoire  de  la  terre  »,  comme  moteur  de  mise  en  place  de  politiques  territoriales  de  développement durable.  Géoparc mondial UNESCO (ou UNESCO Global Geopark) est aujourd’hui un label territorial international attribué par l’UNESCO dans le cadre du Programme International des Géosciences et des Géoparcs. Il désigne des territoires au patrimoine géologique remarquable qui portent un projet de développement durable  en  collaboration  avec  les  habitants,  et  au  bénéfice  de  ces  derniers.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Question 1 :  Avez-vous déjà entendu parler du parcours artistique LE PARTAGE DES EAUX ? </vt:lpstr>
      <vt:lpstr>Question 2 :  Combien d’œuvres du parcours artistique LE PARTAGE DES EAUX avez-vous déjà visité? </vt:lpstr>
      <vt:lpstr>Question 3 :  La « Grotte de cristal » sur la commune de Saint-Laurent-les-Bains-Laval-d’Aurelle est la dernière œuvre du parcours, inaugurée en 2021.  L’avez-vous visité ? </vt:lpstr>
      <vt:lpstr>Question 4 :  Avez-vous déjà participé à un évènement organisé dans le cadre du PARTAGE DES EAUX ?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Echanges/ débats :    Retour des jeunes de l’Atelier Jeunesse et changement de pratiques sur les instances du Parc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VOTE DES COMPTES DE GESTION 2021  PARC DES MONTS D’ARDECHE    </vt:lpstr>
      <vt:lpstr>VOTE DE L’AFFECTATION DU RESULTAT          </vt:lpstr>
      <vt:lpstr>Budget 2022</vt:lpstr>
      <vt:lpstr>Présentation PowerPoint</vt:lpstr>
      <vt:lpstr>Présentation PowerPoint</vt:lpstr>
      <vt:lpstr>Présentation PowerPoint</vt:lpstr>
      <vt:lpstr>Présentation PowerPoint</vt:lpstr>
      <vt:lpstr>Présentation PowerPoint</vt:lpstr>
      <vt:lpstr>Présentation PowerPoint</vt:lpstr>
      <vt:lpstr>Vote du budget 2022</vt:lpstr>
      <vt:lpstr>Présentation PowerPoint</vt:lpstr>
      <vt:lpstr>Les classes dehors</vt:lpstr>
      <vt:lpstr>Inauguration du "JARDIN CLOS d'Arcens a lieu le vendredi 20 mai à 15h00.</vt:lpstr>
      <vt:lpstr>Présentation PowerPoint</vt:lpstr>
      <vt:lpstr>Présentation PowerPoint</vt:lpstr>
      <vt:lpstr>Présentation PowerPoint</vt:lpstr>
      <vt:lpstr>Présentation PowerPoint</vt:lpstr>
    </vt:vector>
  </TitlesOfParts>
  <Company>pnr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du compte administratif et préparation budgétaire</dc:title>
  <dc:creator>vsuzac</dc:creator>
  <cp:lastModifiedBy>Violaine Suzac</cp:lastModifiedBy>
  <cp:revision>1630</cp:revision>
  <cp:lastPrinted>2021-01-20T20:27:43Z</cp:lastPrinted>
  <dcterms:created xsi:type="dcterms:W3CDTF">2010-02-19T10:30:30Z</dcterms:created>
  <dcterms:modified xsi:type="dcterms:W3CDTF">2022-04-05T13:04:33Z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15.0000</vt:lpwstr>
  </property>
  <property fmtid="{D5CDD505-2E9C-101B-9397-08002B2CF9AE}" pid="3" name="Company">
    <vt:lpwstr>pnr</vt:lpwstr>
  </property>
  <property fmtid="{D5CDD505-2E9C-101B-9397-08002B2CF9AE}" pid="4" name="HiddenSlides">
    <vt:i4>0</vt:i4>
  </property>
  <property fmtid="{D5CDD505-2E9C-101B-9397-08002B2CF9AE}" pid="5" name="HyperlinksChanged">
    <vt:bool>false</vt:bool>
  </property>
  <property fmtid="{D5CDD505-2E9C-101B-9397-08002B2CF9AE}" pid="6" name="LinksUpToDate">
    <vt:bool>false</vt:bool>
  </property>
  <property fmtid="{D5CDD505-2E9C-101B-9397-08002B2CF9AE}" pid="7" name="MMClips">
    <vt:i4>0</vt:i4>
  </property>
  <property fmtid="{D5CDD505-2E9C-101B-9397-08002B2CF9AE}" pid="8" name="Notes">
    <vt:i4>9</vt:i4>
  </property>
  <property fmtid="{D5CDD505-2E9C-101B-9397-08002B2CF9AE}" pid="9" name="PresentationFormat">
    <vt:lpwstr>Affichage à l'écran (4:3)</vt:lpwstr>
  </property>
  <property fmtid="{D5CDD505-2E9C-101B-9397-08002B2CF9AE}" pid="10" name="ScaleCrop">
    <vt:bool>false</vt:bool>
  </property>
  <property fmtid="{D5CDD505-2E9C-101B-9397-08002B2CF9AE}" pid="11" name="ShareDoc">
    <vt:bool>false</vt:bool>
  </property>
  <property fmtid="{D5CDD505-2E9C-101B-9397-08002B2CF9AE}" pid="12" name="Slides">
    <vt:i4>22</vt:i4>
  </property>
</Properties>
</file>