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3"/>
  </p:notesMasterIdLst>
  <p:handoutMasterIdLst>
    <p:handoutMasterId r:id="rId44"/>
  </p:handoutMasterIdLst>
  <p:sldIdLst>
    <p:sldId id="262" r:id="rId5"/>
    <p:sldId id="272" r:id="rId6"/>
    <p:sldId id="325" r:id="rId7"/>
    <p:sldId id="326" r:id="rId8"/>
    <p:sldId id="320" r:id="rId9"/>
    <p:sldId id="341" r:id="rId10"/>
    <p:sldId id="321" r:id="rId11"/>
    <p:sldId id="322" r:id="rId12"/>
    <p:sldId id="340" r:id="rId13"/>
    <p:sldId id="356" r:id="rId14"/>
    <p:sldId id="323" r:id="rId15"/>
    <p:sldId id="357" r:id="rId16"/>
    <p:sldId id="358" r:id="rId17"/>
    <p:sldId id="359" r:id="rId18"/>
    <p:sldId id="361" r:id="rId19"/>
    <p:sldId id="360" r:id="rId20"/>
    <p:sldId id="327" r:id="rId21"/>
    <p:sldId id="329" r:id="rId22"/>
    <p:sldId id="330" r:id="rId23"/>
    <p:sldId id="331" r:id="rId24"/>
    <p:sldId id="333" r:id="rId25"/>
    <p:sldId id="334" r:id="rId26"/>
    <p:sldId id="335" r:id="rId27"/>
    <p:sldId id="342" r:id="rId28"/>
    <p:sldId id="339" r:id="rId29"/>
    <p:sldId id="338" r:id="rId30"/>
    <p:sldId id="363" r:id="rId31"/>
    <p:sldId id="344" r:id="rId32"/>
    <p:sldId id="345" r:id="rId33"/>
    <p:sldId id="348" r:id="rId34"/>
    <p:sldId id="346" r:id="rId35"/>
    <p:sldId id="350" r:id="rId36"/>
    <p:sldId id="352" r:id="rId37"/>
    <p:sldId id="347" r:id="rId38"/>
    <p:sldId id="349" r:id="rId39"/>
    <p:sldId id="355" r:id="rId40"/>
    <p:sldId id="353" r:id="rId41"/>
    <p:sldId id="343" r:id="rId42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7C7C"/>
    <a:srgbClr val="D0696E"/>
    <a:srgbClr val="009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CF1AB2-1976-4502-BF36-3FF5EA21886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6" autoAdjust="0"/>
    <p:restoredTop sz="78003" autoAdjust="0"/>
  </p:normalViewPr>
  <p:slideViewPr>
    <p:cSldViewPr snapToGrid="0">
      <p:cViewPr varScale="1">
        <p:scale>
          <a:sx n="89" d="100"/>
          <a:sy n="89" d="100"/>
        </p:scale>
        <p:origin x="418" y="77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0" d="100"/>
          <a:sy n="90" d="100"/>
        </p:scale>
        <p:origin x="302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image" Target="../media/image9.svg"/><Relationship Id="rId1" Type="http://schemas.openxmlformats.org/officeDocument/2006/relationships/image" Target="../media/image15.png"/><Relationship Id="rId6" Type="http://schemas.openxmlformats.org/officeDocument/2006/relationships/image" Target="../media/image13.svg"/><Relationship Id="rId5" Type="http://schemas.openxmlformats.org/officeDocument/2006/relationships/image" Target="../media/image17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9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image" Target="../media/image9.svg"/><Relationship Id="rId1" Type="http://schemas.openxmlformats.org/officeDocument/2006/relationships/image" Target="../media/image15.png"/><Relationship Id="rId6" Type="http://schemas.openxmlformats.org/officeDocument/2006/relationships/image" Target="../media/image13.svg"/><Relationship Id="rId5" Type="http://schemas.openxmlformats.org/officeDocument/2006/relationships/image" Target="../media/image17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160A38-78C4-4CB0-BCD0-EB5ED6995F9B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545466CD-975C-461E-B7D3-4C99F0BA134C}">
      <dgm:prSet phldrT="[Texte]" custT="1"/>
      <dgm:spPr/>
      <dgm:t>
        <a:bodyPr/>
        <a:lstStyle/>
        <a:p>
          <a:pPr>
            <a:lnSpc>
              <a:spcPct val="100000"/>
            </a:lnSpc>
          </a:pPr>
          <a:r>
            <a:rPr lang="fr-FR" sz="2200" dirty="0"/>
            <a:t>Expérimentation et innovation</a:t>
          </a:r>
        </a:p>
      </dgm:t>
    </dgm:pt>
    <dgm:pt modelId="{BA2E5EAF-C531-4903-A8E4-FB685473AC26}" type="parTrans" cxnId="{C4181151-7AC4-495D-8AF5-F9A5A6F12B7D}">
      <dgm:prSet/>
      <dgm:spPr/>
      <dgm:t>
        <a:bodyPr/>
        <a:lstStyle/>
        <a:p>
          <a:endParaRPr lang="fr-FR"/>
        </a:p>
      </dgm:t>
    </dgm:pt>
    <dgm:pt modelId="{69C0C107-7F7B-4617-8137-6B51B3AECA91}" type="sibTrans" cxnId="{C4181151-7AC4-495D-8AF5-F9A5A6F12B7D}">
      <dgm:prSet/>
      <dgm:spPr/>
      <dgm:t>
        <a:bodyPr/>
        <a:lstStyle/>
        <a:p>
          <a:endParaRPr lang="fr-FR"/>
        </a:p>
      </dgm:t>
    </dgm:pt>
    <dgm:pt modelId="{C0729073-01EE-4C17-AA11-CC8A0182CAA1}">
      <dgm:prSet phldrT="[Texte]" custT="1"/>
      <dgm:spPr/>
      <dgm:t>
        <a:bodyPr/>
        <a:lstStyle/>
        <a:p>
          <a:pPr>
            <a:lnSpc>
              <a:spcPct val="100000"/>
            </a:lnSpc>
          </a:pPr>
          <a:r>
            <a:rPr lang="fr-FR" sz="2200" dirty="0"/>
            <a:t>Aménagement du territoire</a:t>
          </a:r>
        </a:p>
      </dgm:t>
    </dgm:pt>
    <dgm:pt modelId="{77C5B608-5CED-45DD-B9BC-68C2FAFC5DB1}" type="parTrans" cxnId="{8907076E-DDD9-4383-BC3A-0E4F85317135}">
      <dgm:prSet/>
      <dgm:spPr/>
      <dgm:t>
        <a:bodyPr/>
        <a:lstStyle/>
        <a:p>
          <a:endParaRPr lang="fr-FR"/>
        </a:p>
      </dgm:t>
    </dgm:pt>
    <dgm:pt modelId="{4B049BC5-FA7F-4967-97A4-A2EEE65524ED}" type="sibTrans" cxnId="{8907076E-DDD9-4383-BC3A-0E4F85317135}">
      <dgm:prSet/>
      <dgm:spPr/>
      <dgm:t>
        <a:bodyPr/>
        <a:lstStyle/>
        <a:p>
          <a:endParaRPr lang="fr-FR"/>
        </a:p>
      </dgm:t>
    </dgm:pt>
    <dgm:pt modelId="{0BF480EB-5BBA-4DB8-BA6A-2AC2D947B595}">
      <dgm:prSet phldrT="[Texte]" custT="1"/>
      <dgm:spPr/>
      <dgm:t>
        <a:bodyPr/>
        <a:lstStyle/>
        <a:p>
          <a:pPr>
            <a:lnSpc>
              <a:spcPct val="100000"/>
            </a:lnSpc>
          </a:pPr>
          <a:r>
            <a:rPr lang="fr-FR" sz="2200" dirty="0"/>
            <a:t>Protection et gestion du patrimoine</a:t>
          </a:r>
        </a:p>
      </dgm:t>
    </dgm:pt>
    <dgm:pt modelId="{A8853C60-42E3-4804-83FF-984CE689C414}" type="parTrans" cxnId="{12C2A0D5-96B8-4D29-A5E1-19A0E537F9FB}">
      <dgm:prSet/>
      <dgm:spPr/>
      <dgm:t>
        <a:bodyPr/>
        <a:lstStyle/>
        <a:p>
          <a:endParaRPr lang="fr-FR"/>
        </a:p>
      </dgm:t>
    </dgm:pt>
    <dgm:pt modelId="{19E83416-C4EC-45F9-851E-FFEE3CC164BC}" type="sibTrans" cxnId="{12C2A0D5-96B8-4D29-A5E1-19A0E537F9FB}">
      <dgm:prSet/>
      <dgm:spPr/>
      <dgm:t>
        <a:bodyPr/>
        <a:lstStyle/>
        <a:p>
          <a:endParaRPr lang="fr-FR"/>
        </a:p>
      </dgm:t>
    </dgm:pt>
    <dgm:pt modelId="{E2DB4557-85F4-4D12-85EB-C1B0B2B7CA0B}">
      <dgm:prSet phldrT="[Texte]" custT="1"/>
      <dgm:spPr/>
      <dgm:t>
        <a:bodyPr/>
        <a:lstStyle/>
        <a:p>
          <a:pPr>
            <a:lnSpc>
              <a:spcPct val="100000"/>
            </a:lnSpc>
          </a:pPr>
          <a:r>
            <a:rPr lang="fr-FR" sz="2200" dirty="0"/>
            <a:t>Développement économique, social et culturel</a:t>
          </a:r>
        </a:p>
      </dgm:t>
    </dgm:pt>
    <dgm:pt modelId="{BD6CD0C1-94A0-4F45-B0EF-FEF39284C661}" type="parTrans" cxnId="{80A9D156-FCBC-4E91-975F-088D7E2FC643}">
      <dgm:prSet/>
      <dgm:spPr/>
      <dgm:t>
        <a:bodyPr/>
        <a:lstStyle/>
        <a:p>
          <a:endParaRPr lang="fr-FR"/>
        </a:p>
      </dgm:t>
    </dgm:pt>
    <dgm:pt modelId="{51F4D0A6-76E4-4F72-8FB1-6AE767E700E7}" type="sibTrans" cxnId="{80A9D156-FCBC-4E91-975F-088D7E2FC643}">
      <dgm:prSet/>
      <dgm:spPr/>
      <dgm:t>
        <a:bodyPr/>
        <a:lstStyle/>
        <a:p>
          <a:endParaRPr lang="fr-FR"/>
        </a:p>
      </dgm:t>
    </dgm:pt>
    <dgm:pt modelId="{A57984A8-72CF-4D43-A55B-3E28B6B5D777}">
      <dgm:prSet phldrT="[Texte]" custT="1"/>
      <dgm:spPr/>
      <dgm:t>
        <a:bodyPr/>
        <a:lstStyle/>
        <a:p>
          <a:pPr>
            <a:lnSpc>
              <a:spcPct val="100000"/>
            </a:lnSpc>
          </a:pPr>
          <a:r>
            <a:rPr lang="fr-FR" sz="2200" dirty="0"/>
            <a:t>Accueil, éducation et information</a:t>
          </a:r>
        </a:p>
      </dgm:t>
    </dgm:pt>
    <dgm:pt modelId="{5DA592EB-09E4-4B8F-B456-A84B9EC07812}" type="parTrans" cxnId="{DA09FAE2-8DEF-43D3-A4A6-A10EF3EDDF8C}">
      <dgm:prSet/>
      <dgm:spPr/>
      <dgm:t>
        <a:bodyPr/>
        <a:lstStyle/>
        <a:p>
          <a:endParaRPr lang="fr-FR"/>
        </a:p>
      </dgm:t>
    </dgm:pt>
    <dgm:pt modelId="{147D23CF-9F55-404C-B4FB-954C0697D5E9}" type="sibTrans" cxnId="{DA09FAE2-8DEF-43D3-A4A6-A10EF3EDDF8C}">
      <dgm:prSet/>
      <dgm:spPr/>
      <dgm:t>
        <a:bodyPr/>
        <a:lstStyle/>
        <a:p>
          <a:endParaRPr lang="fr-FR"/>
        </a:p>
      </dgm:t>
    </dgm:pt>
    <dgm:pt modelId="{07FDA4FD-F286-4126-948E-C62D6619EFD5}" type="pres">
      <dgm:prSet presAssocID="{C2160A38-78C4-4CB0-BCD0-EB5ED6995F9B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2AE129BA-C6D6-451F-B9F2-256A60EB2045}" type="pres">
      <dgm:prSet presAssocID="{0BF480EB-5BBA-4DB8-BA6A-2AC2D947B595}" presName="compNode" presStyleCnt="0"/>
      <dgm:spPr/>
    </dgm:pt>
    <dgm:pt modelId="{EC40C988-7498-4C9F-A122-FE087E0CE3A1}" type="pres">
      <dgm:prSet presAssocID="{0BF480EB-5BBA-4DB8-BA6A-2AC2D947B595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fr-FR"/>
        </a:p>
      </dgm:t>
      <dgm:extLst>
        <a:ext uri="{E40237B7-FDA0-4F09-8148-C483321AD2D9}">
          <dgm14:cNvPr xmlns:dgm14="http://schemas.microsoft.com/office/drawing/2010/diagram" id="0" name="" descr="Coche"/>
        </a:ext>
      </dgm:extLst>
    </dgm:pt>
    <dgm:pt modelId="{CA6E1598-4887-4AD6-9272-8FECCB25E37C}" type="pres">
      <dgm:prSet presAssocID="{0BF480EB-5BBA-4DB8-BA6A-2AC2D947B595}" presName="spaceRect" presStyleCnt="0"/>
      <dgm:spPr/>
    </dgm:pt>
    <dgm:pt modelId="{A1CE8A18-ACD7-4C71-A87C-F4E6E1FAC949}" type="pres">
      <dgm:prSet presAssocID="{0BF480EB-5BBA-4DB8-BA6A-2AC2D947B595}" presName="textRect" presStyleLbl="revTx" presStyleIdx="0" presStyleCnt="5">
        <dgm:presLayoutVars>
          <dgm:chMax val="1"/>
          <dgm:chPref val="1"/>
        </dgm:presLayoutVars>
      </dgm:prSet>
      <dgm:spPr/>
      <dgm:t>
        <a:bodyPr/>
        <a:lstStyle/>
        <a:p>
          <a:endParaRPr lang="fr-FR"/>
        </a:p>
      </dgm:t>
    </dgm:pt>
    <dgm:pt modelId="{192C6104-E3C5-4723-9D08-A1EC4F1AB2EB}" type="pres">
      <dgm:prSet presAssocID="{19E83416-C4EC-45F9-851E-FFEE3CC164BC}" presName="sibTrans" presStyleCnt="0"/>
      <dgm:spPr/>
    </dgm:pt>
    <dgm:pt modelId="{72B4224A-B469-490D-BFDD-BEBA58F0D78C}" type="pres">
      <dgm:prSet presAssocID="{C0729073-01EE-4C17-AA11-CC8A0182CAA1}" presName="compNode" presStyleCnt="0"/>
      <dgm:spPr/>
    </dgm:pt>
    <dgm:pt modelId="{BD00A25E-0508-4BFE-8447-31AEF152B575}" type="pres">
      <dgm:prSet presAssocID="{C0729073-01EE-4C17-AA11-CC8A0182CAA1}" presName="iconRect" presStyleLbl="node1" presStyleIdx="1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fr-FR"/>
        </a:p>
      </dgm:t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FC447F00-C907-4E15-BE7E-BC62A2182C0C}" type="pres">
      <dgm:prSet presAssocID="{C0729073-01EE-4C17-AA11-CC8A0182CAA1}" presName="spaceRect" presStyleCnt="0"/>
      <dgm:spPr/>
    </dgm:pt>
    <dgm:pt modelId="{27B63BE7-1E49-4C43-91BE-CDBE255722FE}" type="pres">
      <dgm:prSet presAssocID="{C0729073-01EE-4C17-AA11-CC8A0182CAA1}" presName="textRect" presStyleLbl="revTx" presStyleIdx="1" presStyleCnt="5" custScaleX="112989">
        <dgm:presLayoutVars>
          <dgm:chMax val="1"/>
          <dgm:chPref val="1"/>
        </dgm:presLayoutVars>
      </dgm:prSet>
      <dgm:spPr/>
      <dgm:t>
        <a:bodyPr/>
        <a:lstStyle/>
        <a:p>
          <a:endParaRPr lang="fr-FR"/>
        </a:p>
      </dgm:t>
    </dgm:pt>
    <dgm:pt modelId="{A3D7C246-E522-4A06-838D-8683A51CB92A}" type="pres">
      <dgm:prSet presAssocID="{4B049BC5-FA7F-4967-97A4-A2EEE65524ED}" presName="sibTrans" presStyleCnt="0"/>
      <dgm:spPr/>
    </dgm:pt>
    <dgm:pt modelId="{00F64E25-B8E5-4C11-9167-958192066F24}" type="pres">
      <dgm:prSet presAssocID="{E2DB4557-85F4-4D12-85EB-C1B0B2B7CA0B}" presName="compNode" presStyleCnt="0"/>
      <dgm:spPr/>
    </dgm:pt>
    <dgm:pt modelId="{181F18D4-BD42-414C-88FE-AE580847CEA7}" type="pres">
      <dgm:prSet presAssocID="{E2DB4557-85F4-4D12-85EB-C1B0B2B7CA0B}" presName="iconRect" presStyleLbl="node1" presStyleIdx="2" presStyleCnt="5" custLinFactNeighborY="-1288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fr-FR"/>
        </a:p>
      </dgm:t>
      <dgm:extLst>
        <a:ext uri="{E40237B7-FDA0-4F09-8148-C483321AD2D9}">
          <dgm14:cNvPr xmlns:dgm14="http://schemas.microsoft.com/office/drawing/2010/diagram" id="0" name="" descr="Pièces"/>
        </a:ext>
      </dgm:extLst>
    </dgm:pt>
    <dgm:pt modelId="{FFB3CE45-6C58-40CA-8E54-DA5893A3A07B}" type="pres">
      <dgm:prSet presAssocID="{E2DB4557-85F4-4D12-85EB-C1B0B2B7CA0B}" presName="spaceRect" presStyleCnt="0"/>
      <dgm:spPr/>
    </dgm:pt>
    <dgm:pt modelId="{0B2144AD-76CC-40E5-B965-1B9847D014B6}" type="pres">
      <dgm:prSet presAssocID="{E2DB4557-85F4-4D12-85EB-C1B0B2B7CA0B}" presName="textRect" presStyleLbl="revTx" presStyleIdx="2" presStyleCnt="5" custScaleX="111278">
        <dgm:presLayoutVars>
          <dgm:chMax val="1"/>
          <dgm:chPref val="1"/>
        </dgm:presLayoutVars>
      </dgm:prSet>
      <dgm:spPr/>
      <dgm:t>
        <a:bodyPr/>
        <a:lstStyle/>
        <a:p>
          <a:endParaRPr lang="fr-FR"/>
        </a:p>
      </dgm:t>
    </dgm:pt>
    <dgm:pt modelId="{51003FA4-F57D-4678-A55A-1427A0835A1A}" type="pres">
      <dgm:prSet presAssocID="{51F4D0A6-76E4-4F72-8FB1-6AE767E700E7}" presName="sibTrans" presStyleCnt="0"/>
      <dgm:spPr/>
    </dgm:pt>
    <dgm:pt modelId="{FAC7CD60-B87F-43D4-AC5D-496CE3B91FC9}" type="pres">
      <dgm:prSet presAssocID="{A57984A8-72CF-4D43-A55B-3E28B6B5D777}" presName="compNode" presStyleCnt="0"/>
      <dgm:spPr/>
    </dgm:pt>
    <dgm:pt modelId="{A0CF73DF-84B0-455B-BB95-099A10A7E977}" type="pres">
      <dgm:prSet presAssocID="{A57984A8-72CF-4D43-A55B-3E28B6B5D777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fr-FR"/>
        </a:p>
      </dgm:t>
      <dgm:extLst>
        <a:ext uri="{E40237B7-FDA0-4F09-8148-C483321AD2D9}">
          <dgm14:cNvPr xmlns:dgm14="http://schemas.microsoft.com/office/drawing/2010/diagram" id="0" name="" descr="Maison"/>
        </a:ext>
      </dgm:extLst>
    </dgm:pt>
    <dgm:pt modelId="{D0A581C3-45DF-4773-938B-AC1286E4D17D}" type="pres">
      <dgm:prSet presAssocID="{A57984A8-72CF-4D43-A55B-3E28B6B5D777}" presName="spaceRect" presStyleCnt="0"/>
      <dgm:spPr/>
    </dgm:pt>
    <dgm:pt modelId="{F34079C6-43EA-4A1B-BF56-8095AC30521B}" type="pres">
      <dgm:prSet presAssocID="{A57984A8-72CF-4D43-A55B-3E28B6B5D777}" presName="textRect" presStyleLbl="revTx" presStyleIdx="3" presStyleCnt="5">
        <dgm:presLayoutVars>
          <dgm:chMax val="1"/>
          <dgm:chPref val="1"/>
        </dgm:presLayoutVars>
      </dgm:prSet>
      <dgm:spPr/>
      <dgm:t>
        <a:bodyPr/>
        <a:lstStyle/>
        <a:p>
          <a:endParaRPr lang="fr-FR"/>
        </a:p>
      </dgm:t>
    </dgm:pt>
    <dgm:pt modelId="{428EE8F8-8C28-45ED-8D94-6C999D35FC85}" type="pres">
      <dgm:prSet presAssocID="{147D23CF-9F55-404C-B4FB-954C0697D5E9}" presName="sibTrans" presStyleCnt="0"/>
      <dgm:spPr/>
    </dgm:pt>
    <dgm:pt modelId="{03F3CBCD-5440-441A-9729-7189EE69304B}" type="pres">
      <dgm:prSet presAssocID="{545466CD-975C-461E-B7D3-4C99F0BA134C}" presName="compNode" presStyleCnt="0"/>
      <dgm:spPr/>
    </dgm:pt>
    <dgm:pt modelId="{1D5C0DA1-6C66-43E3-9B8C-B4AC8B0DAB5B}" type="pres">
      <dgm:prSet presAssocID="{545466CD-975C-461E-B7D3-4C99F0BA134C}" presName="iconRect" presStyleLbl="node1" presStyleIdx="4" presStyleCnt="5" custScaleX="100807" custScaleY="116360" custLinFactNeighborX="4191" custLinFactNeighborY="5668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fr-FR"/>
        </a:p>
      </dgm:t>
      <dgm:extLst>
        <a:ext uri="{E40237B7-FDA0-4F09-8148-C483321AD2D9}">
          <dgm14:cNvPr xmlns:dgm14="http://schemas.microsoft.com/office/drawing/2010/diagram" id="0" name="" descr="Scientifique"/>
        </a:ext>
      </dgm:extLst>
    </dgm:pt>
    <dgm:pt modelId="{D69AEDDF-F797-4662-B613-A3DB132EA397}" type="pres">
      <dgm:prSet presAssocID="{545466CD-975C-461E-B7D3-4C99F0BA134C}" presName="spaceRect" presStyleCnt="0"/>
      <dgm:spPr/>
    </dgm:pt>
    <dgm:pt modelId="{7B65F667-8313-4552-8911-18D2EA8C9079}" type="pres">
      <dgm:prSet presAssocID="{545466CD-975C-461E-B7D3-4C99F0BA134C}" presName="textRect" presStyleLbl="revTx" presStyleIdx="4" presStyleCnt="5" custScaleX="129662" custLinFactNeighborX="164" custLinFactNeighborY="-1590">
        <dgm:presLayoutVars>
          <dgm:chMax val="1"/>
          <dgm:chPref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1FFE005E-91FF-43E5-A2AF-B15BC2C658DC}" type="presOf" srcId="{A57984A8-72CF-4D43-A55B-3E28B6B5D777}" destId="{F34079C6-43EA-4A1B-BF56-8095AC30521B}" srcOrd="0" destOrd="0" presId="urn:microsoft.com/office/officeart/2018/2/layout/IconLabelList"/>
    <dgm:cxn modelId="{80A9D156-FCBC-4E91-975F-088D7E2FC643}" srcId="{C2160A38-78C4-4CB0-BCD0-EB5ED6995F9B}" destId="{E2DB4557-85F4-4D12-85EB-C1B0B2B7CA0B}" srcOrd="2" destOrd="0" parTransId="{BD6CD0C1-94A0-4F45-B0EF-FEF39284C661}" sibTransId="{51F4D0A6-76E4-4F72-8FB1-6AE767E700E7}"/>
    <dgm:cxn modelId="{12C2A0D5-96B8-4D29-A5E1-19A0E537F9FB}" srcId="{C2160A38-78C4-4CB0-BCD0-EB5ED6995F9B}" destId="{0BF480EB-5BBA-4DB8-BA6A-2AC2D947B595}" srcOrd="0" destOrd="0" parTransId="{A8853C60-42E3-4804-83FF-984CE689C414}" sibTransId="{19E83416-C4EC-45F9-851E-FFEE3CC164BC}"/>
    <dgm:cxn modelId="{8907076E-DDD9-4383-BC3A-0E4F85317135}" srcId="{C2160A38-78C4-4CB0-BCD0-EB5ED6995F9B}" destId="{C0729073-01EE-4C17-AA11-CC8A0182CAA1}" srcOrd="1" destOrd="0" parTransId="{77C5B608-5CED-45DD-B9BC-68C2FAFC5DB1}" sibTransId="{4B049BC5-FA7F-4967-97A4-A2EEE65524ED}"/>
    <dgm:cxn modelId="{2F172248-18E1-4237-AA26-865DBFB90B19}" type="presOf" srcId="{E2DB4557-85F4-4D12-85EB-C1B0B2B7CA0B}" destId="{0B2144AD-76CC-40E5-B965-1B9847D014B6}" srcOrd="0" destOrd="0" presId="urn:microsoft.com/office/officeart/2018/2/layout/IconLabelList"/>
    <dgm:cxn modelId="{1863633F-23C4-46E5-9DEB-B5D2B7F5CAC3}" type="presOf" srcId="{C2160A38-78C4-4CB0-BCD0-EB5ED6995F9B}" destId="{07FDA4FD-F286-4126-948E-C62D6619EFD5}" srcOrd="0" destOrd="0" presId="urn:microsoft.com/office/officeart/2018/2/layout/IconLabelList"/>
    <dgm:cxn modelId="{DD10EB37-6222-4F23-9319-F61C9857BA7F}" type="presOf" srcId="{0BF480EB-5BBA-4DB8-BA6A-2AC2D947B595}" destId="{A1CE8A18-ACD7-4C71-A87C-F4E6E1FAC949}" srcOrd="0" destOrd="0" presId="urn:microsoft.com/office/officeart/2018/2/layout/IconLabelList"/>
    <dgm:cxn modelId="{98A9A65A-110E-40D6-B520-887BBA4C603B}" type="presOf" srcId="{545466CD-975C-461E-B7D3-4C99F0BA134C}" destId="{7B65F667-8313-4552-8911-18D2EA8C9079}" srcOrd="0" destOrd="0" presId="urn:microsoft.com/office/officeart/2018/2/layout/IconLabelList"/>
    <dgm:cxn modelId="{C4181151-7AC4-495D-8AF5-F9A5A6F12B7D}" srcId="{C2160A38-78C4-4CB0-BCD0-EB5ED6995F9B}" destId="{545466CD-975C-461E-B7D3-4C99F0BA134C}" srcOrd="4" destOrd="0" parTransId="{BA2E5EAF-C531-4903-A8E4-FB685473AC26}" sibTransId="{69C0C107-7F7B-4617-8137-6B51B3AECA91}"/>
    <dgm:cxn modelId="{DA09FAE2-8DEF-43D3-A4A6-A10EF3EDDF8C}" srcId="{C2160A38-78C4-4CB0-BCD0-EB5ED6995F9B}" destId="{A57984A8-72CF-4D43-A55B-3E28B6B5D777}" srcOrd="3" destOrd="0" parTransId="{5DA592EB-09E4-4B8F-B456-A84B9EC07812}" sibTransId="{147D23CF-9F55-404C-B4FB-954C0697D5E9}"/>
    <dgm:cxn modelId="{A75552A9-E7C8-4683-9FD4-931AF044B6F5}" type="presOf" srcId="{C0729073-01EE-4C17-AA11-CC8A0182CAA1}" destId="{27B63BE7-1E49-4C43-91BE-CDBE255722FE}" srcOrd="0" destOrd="0" presId="urn:microsoft.com/office/officeart/2018/2/layout/IconLabelList"/>
    <dgm:cxn modelId="{4A210AD7-F89C-4D3C-A690-B7981BB75BCF}" type="presParOf" srcId="{07FDA4FD-F286-4126-948E-C62D6619EFD5}" destId="{2AE129BA-C6D6-451F-B9F2-256A60EB2045}" srcOrd="0" destOrd="0" presId="urn:microsoft.com/office/officeart/2018/2/layout/IconLabelList"/>
    <dgm:cxn modelId="{547AC067-1FBA-4940-B0CE-D71F84F6FE61}" type="presParOf" srcId="{2AE129BA-C6D6-451F-B9F2-256A60EB2045}" destId="{EC40C988-7498-4C9F-A122-FE087E0CE3A1}" srcOrd="0" destOrd="0" presId="urn:microsoft.com/office/officeart/2018/2/layout/IconLabelList"/>
    <dgm:cxn modelId="{FB0EADD1-FD7A-4D3B-BD43-7D26B39720B9}" type="presParOf" srcId="{2AE129BA-C6D6-451F-B9F2-256A60EB2045}" destId="{CA6E1598-4887-4AD6-9272-8FECCB25E37C}" srcOrd="1" destOrd="0" presId="urn:microsoft.com/office/officeart/2018/2/layout/IconLabelList"/>
    <dgm:cxn modelId="{057C35A4-46C8-49C3-A7B5-D248425BCE9C}" type="presParOf" srcId="{2AE129BA-C6D6-451F-B9F2-256A60EB2045}" destId="{A1CE8A18-ACD7-4C71-A87C-F4E6E1FAC949}" srcOrd="2" destOrd="0" presId="urn:microsoft.com/office/officeart/2018/2/layout/IconLabelList"/>
    <dgm:cxn modelId="{8A50C238-ABA5-489C-9603-83C4D75F1307}" type="presParOf" srcId="{07FDA4FD-F286-4126-948E-C62D6619EFD5}" destId="{192C6104-E3C5-4723-9D08-A1EC4F1AB2EB}" srcOrd="1" destOrd="0" presId="urn:microsoft.com/office/officeart/2018/2/layout/IconLabelList"/>
    <dgm:cxn modelId="{648D62CB-861F-4039-84CE-A6F9CBC0F838}" type="presParOf" srcId="{07FDA4FD-F286-4126-948E-C62D6619EFD5}" destId="{72B4224A-B469-490D-BFDD-BEBA58F0D78C}" srcOrd="2" destOrd="0" presId="urn:microsoft.com/office/officeart/2018/2/layout/IconLabelList"/>
    <dgm:cxn modelId="{498F640E-CAF7-4E00-AD88-7D2B67F3E901}" type="presParOf" srcId="{72B4224A-B469-490D-BFDD-BEBA58F0D78C}" destId="{BD00A25E-0508-4BFE-8447-31AEF152B575}" srcOrd="0" destOrd="0" presId="urn:microsoft.com/office/officeart/2018/2/layout/IconLabelList"/>
    <dgm:cxn modelId="{21B17A63-9F08-4ACF-B43D-490192EEE1DA}" type="presParOf" srcId="{72B4224A-B469-490D-BFDD-BEBA58F0D78C}" destId="{FC447F00-C907-4E15-BE7E-BC62A2182C0C}" srcOrd="1" destOrd="0" presId="urn:microsoft.com/office/officeart/2018/2/layout/IconLabelList"/>
    <dgm:cxn modelId="{4AAF9B3E-EBDF-419F-8A04-009D9EC95AAE}" type="presParOf" srcId="{72B4224A-B469-490D-BFDD-BEBA58F0D78C}" destId="{27B63BE7-1E49-4C43-91BE-CDBE255722FE}" srcOrd="2" destOrd="0" presId="urn:microsoft.com/office/officeart/2018/2/layout/IconLabelList"/>
    <dgm:cxn modelId="{1CFEF8C0-E84F-444A-9FF2-9ADE9D0B4AEF}" type="presParOf" srcId="{07FDA4FD-F286-4126-948E-C62D6619EFD5}" destId="{A3D7C246-E522-4A06-838D-8683A51CB92A}" srcOrd="3" destOrd="0" presId="urn:microsoft.com/office/officeart/2018/2/layout/IconLabelList"/>
    <dgm:cxn modelId="{B88DE366-B1C9-432D-8FE6-E58C8E8371E3}" type="presParOf" srcId="{07FDA4FD-F286-4126-948E-C62D6619EFD5}" destId="{00F64E25-B8E5-4C11-9167-958192066F24}" srcOrd="4" destOrd="0" presId="urn:microsoft.com/office/officeart/2018/2/layout/IconLabelList"/>
    <dgm:cxn modelId="{3C3595A1-AA43-4BED-B57F-1B2C3AD96A7C}" type="presParOf" srcId="{00F64E25-B8E5-4C11-9167-958192066F24}" destId="{181F18D4-BD42-414C-88FE-AE580847CEA7}" srcOrd="0" destOrd="0" presId="urn:microsoft.com/office/officeart/2018/2/layout/IconLabelList"/>
    <dgm:cxn modelId="{595AF393-D47E-41FB-AB67-5BB610FEC030}" type="presParOf" srcId="{00F64E25-B8E5-4C11-9167-958192066F24}" destId="{FFB3CE45-6C58-40CA-8E54-DA5893A3A07B}" srcOrd="1" destOrd="0" presId="urn:microsoft.com/office/officeart/2018/2/layout/IconLabelList"/>
    <dgm:cxn modelId="{D7A27DD1-555A-4419-9FE0-469125D3A224}" type="presParOf" srcId="{00F64E25-B8E5-4C11-9167-958192066F24}" destId="{0B2144AD-76CC-40E5-B965-1B9847D014B6}" srcOrd="2" destOrd="0" presId="urn:microsoft.com/office/officeart/2018/2/layout/IconLabelList"/>
    <dgm:cxn modelId="{1B36AD9C-F0F3-4A53-90E8-B23E4E88DAAF}" type="presParOf" srcId="{07FDA4FD-F286-4126-948E-C62D6619EFD5}" destId="{51003FA4-F57D-4678-A55A-1427A0835A1A}" srcOrd="5" destOrd="0" presId="urn:microsoft.com/office/officeart/2018/2/layout/IconLabelList"/>
    <dgm:cxn modelId="{38227669-D173-453E-8245-2E2FBEAD1FF6}" type="presParOf" srcId="{07FDA4FD-F286-4126-948E-C62D6619EFD5}" destId="{FAC7CD60-B87F-43D4-AC5D-496CE3B91FC9}" srcOrd="6" destOrd="0" presId="urn:microsoft.com/office/officeart/2018/2/layout/IconLabelList"/>
    <dgm:cxn modelId="{7D47E9FD-2B12-4A17-814A-FAB8DD8A66E8}" type="presParOf" srcId="{FAC7CD60-B87F-43D4-AC5D-496CE3B91FC9}" destId="{A0CF73DF-84B0-455B-BB95-099A10A7E977}" srcOrd="0" destOrd="0" presId="urn:microsoft.com/office/officeart/2018/2/layout/IconLabelList"/>
    <dgm:cxn modelId="{D92225B9-9C27-4DF7-96E7-0C31862B3F2B}" type="presParOf" srcId="{FAC7CD60-B87F-43D4-AC5D-496CE3B91FC9}" destId="{D0A581C3-45DF-4773-938B-AC1286E4D17D}" srcOrd="1" destOrd="0" presId="urn:microsoft.com/office/officeart/2018/2/layout/IconLabelList"/>
    <dgm:cxn modelId="{7E9D3411-9EA9-4BE5-A6C0-488214F54647}" type="presParOf" srcId="{FAC7CD60-B87F-43D4-AC5D-496CE3B91FC9}" destId="{F34079C6-43EA-4A1B-BF56-8095AC30521B}" srcOrd="2" destOrd="0" presId="urn:microsoft.com/office/officeart/2018/2/layout/IconLabelList"/>
    <dgm:cxn modelId="{10188957-9135-4600-970E-10C79C000F4B}" type="presParOf" srcId="{07FDA4FD-F286-4126-948E-C62D6619EFD5}" destId="{428EE8F8-8C28-45ED-8D94-6C999D35FC85}" srcOrd="7" destOrd="0" presId="urn:microsoft.com/office/officeart/2018/2/layout/IconLabelList"/>
    <dgm:cxn modelId="{883B423A-4779-4FA6-ACAB-DD741C89420B}" type="presParOf" srcId="{07FDA4FD-F286-4126-948E-C62D6619EFD5}" destId="{03F3CBCD-5440-441A-9729-7189EE69304B}" srcOrd="8" destOrd="0" presId="urn:microsoft.com/office/officeart/2018/2/layout/IconLabelList"/>
    <dgm:cxn modelId="{0973729D-6ADC-41AB-8539-0FB31D59A5B3}" type="presParOf" srcId="{03F3CBCD-5440-441A-9729-7189EE69304B}" destId="{1D5C0DA1-6C66-43E3-9B8C-B4AC8B0DAB5B}" srcOrd="0" destOrd="0" presId="urn:microsoft.com/office/officeart/2018/2/layout/IconLabelList"/>
    <dgm:cxn modelId="{9DA65CAE-45B0-49B8-A80D-87D4407C85E1}" type="presParOf" srcId="{03F3CBCD-5440-441A-9729-7189EE69304B}" destId="{D69AEDDF-F797-4662-B613-A3DB132EA397}" srcOrd="1" destOrd="0" presId="urn:microsoft.com/office/officeart/2018/2/layout/IconLabelList"/>
    <dgm:cxn modelId="{4DDF3982-A4F0-40DF-9E9A-013EDDCC3163}" type="presParOf" srcId="{03F3CBCD-5440-441A-9729-7189EE69304B}" destId="{7B65F667-8313-4552-8911-18D2EA8C9079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87E079-565F-411C-A6B8-472FCB375950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C68AE5E-1242-480A-8D3E-C6681B260904}">
      <dgm:prSet phldrT="[Texte]"/>
      <dgm:spPr/>
      <dgm:t>
        <a:bodyPr/>
        <a:lstStyle/>
        <a:p>
          <a:r>
            <a:rPr lang="fr-FR" dirty="0"/>
            <a:t>Habitants</a:t>
          </a:r>
        </a:p>
      </dgm:t>
    </dgm:pt>
    <dgm:pt modelId="{003E0AC8-5199-4158-A7B8-E40577A07058}" type="parTrans" cxnId="{D6C4C27E-9E0B-4229-9E39-96B70F4D1C73}">
      <dgm:prSet/>
      <dgm:spPr/>
      <dgm:t>
        <a:bodyPr/>
        <a:lstStyle/>
        <a:p>
          <a:endParaRPr lang="fr-FR"/>
        </a:p>
      </dgm:t>
    </dgm:pt>
    <dgm:pt modelId="{D2AE8F39-1218-44F3-8ED3-BB65DA5573CA}" type="sibTrans" cxnId="{D6C4C27E-9E0B-4229-9E39-96B70F4D1C73}">
      <dgm:prSet/>
      <dgm:spPr/>
      <dgm:t>
        <a:bodyPr/>
        <a:lstStyle/>
        <a:p>
          <a:endParaRPr lang="fr-FR"/>
        </a:p>
      </dgm:t>
    </dgm:pt>
    <dgm:pt modelId="{A547C53C-1208-4749-896B-A3F4D2402996}">
      <dgm:prSet phldrT="[Texte]"/>
      <dgm:spPr/>
      <dgm:t>
        <a:bodyPr/>
        <a:lstStyle/>
        <a:p>
          <a:r>
            <a:rPr lang="fr-FR" dirty="0"/>
            <a:t>Associations</a:t>
          </a:r>
        </a:p>
      </dgm:t>
    </dgm:pt>
    <dgm:pt modelId="{9CDDCE4A-9803-4E89-85AC-5FAED7C1BDD1}" type="parTrans" cxnId="{0CFA811D-8705-4F1C-9304-3C690A17BC42}">
      <dgm:prSet/>
      <dgm:spPr/>
      <dgm:t>
        <a:bodyPr/>
        <a:lstStyle/>
        <a:p>
          <a:endParaRPr lang="fr-FR"/>
        </a:p>
      </dgm:t>
    </dgm:pt>
    <dgm:pt modelId="{621615DB-A89D-4EB7-9410-2DCD626FCB53}" type="sibTrans" cxnId="{0CFA811D-8705-4F1C-9304-3C690A17BC42}">
      <dgm:prSet/>
      <dgm:spPr/>
      <dgm:t>
        <a:bodyPr/>
        <a:lstStyle/>
        <a:p>
          <a:endParaRPr lang="fr-FR"/>
        </a:p>
      </dgm:t>
    </dgm:pt>
    <dgm:pt modelId="{56489FE1-B8B6-4176-8573-F95D08CC86EC}">
      <dgm:prSet phldrT="[Texte]"/>
      <dgm:spPr/>
      <dgm:t>
        <a:bodyPr/>
        <a:lstStyle/>
        <a:p>
          <a:r>
            <a:rPr lang="fr-FR" dirty="0"/>
            <a:t>Représentants du monde socio-économique</a:t>
          </a:r>
        </a:p>
      </dgm:t>
    </dgm:pt>
    <dgm:pt modelId="{8788F0B4-8FC1-4993-9E36-2B334AD71C86}" type="parTrans" cxnId="{90CA7D6C-DAB4-4D36-AF76-ED8A109D65D9}">
      <dgm:prSet/>
      <dgm:spPr/>
      <dgm:t>
        <a:bodyPr/>
        <a:lstStyle/>
        <a:p>
          <a:endParaRPr lang="fr-FR"/>
        </a:p>
      </dgm:t>
    </dgm:pt>
    <dgm:pt modelId="{E69DE28C-F422-42EB-814C-5A652BCFEAD8}" type="sibTrans" cxnId="{90CA7D6C-DAB4-4D36-AF76-ED8A109D65D9}">
      <dgm:prSet/>
      <dgm:spPr/>
      <dgm:t>
        <a:bodyPr/>
        <a:lstStyle/>
        <a:p>
          <a:endParaRPr lang="fr-FR"/>
        </a:p>
      </dgm:t>
    </dgm:pt>
    <dgm:pt modelId="{D82BAAEA-E429-4EB3-8C32-7C4189EEE91E}">
      <dgm:prSet phldrT="[Texte]"/>
      <dgm:spPr/>
      <dgm:t>
        <a:bodyPr/>
        <a:lstStyle/>
        <a:p>
          <a:r>
            <a:rPr lang="fr-FR" dirty="0"/>
            <a:t>Institutions</a:t>
          </a:r>
        </a:p>
      </dgm:t>
    </dgm:pt>
    <dgm:pt modelId="{7BCC154A-82F8-4593-88CB-963F679ADEF8}" type="parTrans" cxnId="{47E04B4F-2D26-49A2-A2A6-9EED9347F5DD}">
      <dgm:prSet/>
      <dgm:spPr/>
      <dgm:t>
        <a:bodyPr/>
        <a:lstStyle/>
        <a:p>
          <a:endParaRPr lang="fr-FR"/>
        </a:p>
      </dgm:t>
    </dgm:pt>
    <dgm:pt modelId="{E0C40E27-D933-460E-8765-096F0DDC9560}" type="sibTrans" cxnId="{47E04B4F-2D26-49A2-A2A6-9EED9347F5DD}">
      <dgm:prSet/>
      <dgm:spPr/>
      <dgm:t>
        <a:bodyPr/>
        <a:lstStyle/>
        <a:p>
          <a:endParaRPr lang="fr-FR"/>
        </a:p>
      </dgm:t>
    </dgm:pt>
    <dgm:pt modelId="{F6447F85-D4F4-436A-AC26-3F0F5B2E12E2}" type="pres">
      <dgm:prSet presAssocID="{E287E079-565F-411C-A6B8-472FCB37595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4F74795D-C633-4D2D-8F9B-BE2F787CD24A}" type="pres">
      <dgm:prSet presAssocID="{2C68AE5E-1242-480A-8D3E-C6681B260904}" presName="hierRoot1" presStyleCnt="0"/>
      <dgm:spPr/>
    </dgm:pt>
    <dgm:pt modelId="{B1D64931-C350-43FF-87C7-F060C21C3B34}" type="pres">
      <dgm:prSet presAssocID="{2C68AE5E-1242-480A-8D3E-C6681B260904}" presName="composite" presStyleCnt="0"/>
      <dgm:spPr/>
    </dgm:pt>
    <dgm:pt modelId="{146BAC8B-3118-4F32-ADE3-C923594E0D8D}" type="pres">
      <dgm:prSet presAssocID="{2C68AE5E-1242-480A-8D3E-C6681B260904}" presName="background" presStyleLbl="node0" presStyleIdx="0" presStyleCnt="4"/>
      <dgm:spPr/>
    </dgm:pt>
    <dgm:pt modelId="{24314B2C-E1DB-40D9-9DE6-B7A1C9DA85C0}" type="pres">
      <dgm:prSet presAssocID="{2C68AE5E-1242-480A-8D3E-C6681B260904}" presName="text" presStyleLbl="fgAcc0" presStyleIdx="0" presStyleCnt="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DB77F400-D2A5-4221-9FD9-EEF3B41656DC}" type="pres">
      <dgm:prSet presAssocID="{2C68AE5E-1242-480A-8D3E-C6681B260904}" presName="hierChild2" presStyleCnt="0"/>
      <dgm:spPr/>
    </dgm:pt>
    <dgm:pt modelId="{F2092D66-046D-4532-8DD6-754714216DCB}" type="pres">
      <dgm:prSet presAssocID="{A547C53C-1208-4749-896B-A3F4D2402996}" presName="hierRoot1" presStyleCnt="0"/>
      <dgm:spPr/>
    </dgm:pt>
    <dgm:pt modelId="{581A1CFD-760D-4156-A09E-0137AD8D61F4}" type="pres">
      <dgm:prSet presAssocID="{A547C53C-1208-4749-896B-A3F4D2402996}" presName="composite" presStyleCnt="0"/>
      <dgm:spPr/>
    </dgm:pt>
    <dgm:pt modelId="{091A5B6A-0677-4C24-9880-E0A431DC350E}" type="pres">
      <dgm:prSet presAssocID="{A547C53C-1208-4749-896B-A3F4D2402996}" presName="background" presStyleLbl="node0" presStyleIdx="1" presStyleCnt="4"/>
      <dgm:spPr/>
    </dgm:pt>
    <dgm:pt modelId="{B76247FF-E8F2-44C8-95B3-5E5C37831BF0}" type="pres">
      <dgm:prSet presAssocID="{A547C53C-1208-4749-896B-A3F4D2402996}" presName="text" presStyleLbl="fgAcc0" presStyleIdx="1" presStyleCnt="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973CED03-5CD1-4607-92E2-8E6EEAFEDAD3}" type="pres">
      <dgm:prSet presAssocID="{A547C53C-1208-4749-896B-A3F4D2402996}" presName="hierChild2" presStyleCnt="0"/>
      <dgm:spPr/>
    </dgm:pt>
    <dgm:pt modelId="{AB12557B-35AD-4087-9F56-90298C9513AA}" type="pres">
      <dgm:prSet presAssocID="{56489FE1-B8B6-4176-8573-F95D08CC86EC}" presName="hierRoot1" presStyleCnt="0"/>
      <dgm:spPr/>
    </dgm:pt>
    <dgm:pt modelId="{5E3D6010-044B-4964-9242-5D7F4A53AC17}" type="pres">
      <dgm:prSet presAssocID="{56489FE1-B8B6-4176-8573-F95D08CC86EC}" presName="composite" presStyleCnt="0"/>
      <dgm:spPr/>
    </dgm:pt>
    <dgm:pt modelId="{739B4B81-91D8-4ED6-837A-280E191AB8F0}" type="pres">
      <dgm:prSet presAssocID="{56489FE1-B8B6-4176-8573-F95D08CC86EC}" presName="background" presStyleLbl="node0" presStyleIdx="2" presStyleCnt="4"/>
      <dgm:spPr/>
    </dgm:pt>
    <dgm:pt modelId="{0E9EE077-4A05-4C31-AE64-83AA55210913}" type="pres">
      <dgm:prSet presAssocID="{56489FE1-B8B6-4176-8573-F95D08CC86EC}" presName="text" presStyleLbl="fgAcc0" presStyleIdx="2" presStyleCnt="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C36725E-A0D5-43E8-A172-A3C5D70CFB7A}" type="pres">
      <dgm:prSet presAssocID="{56489FE1-B8B6-4176-8573-F95D08CC86EC}" presName="hierChild2" presStyleCnt="0"/>
      <dgm:spPr/>
    </dgm:pt>
    <dgm:pt modelId="{230704CA-61F0-41C1-8479-6713A77F4877}" type="pres">
      <dgm:prSet presAssocID="{D82BAAEA-E429-4EB3-8C32-7C4189EEE91E}" presName="hierRoot1" presStyleCnt="0"/>
      <dgm:spPr/>
    </dgm:pt>
    <dgm:pt modelId="{A0ED09F7-538B-4520-927E-A5785C9F4E27}" type="pres">
      <dgm:prSet presAssocID="{D82BAAEA-E429-4EB3-8C32-7C4189EEE91E}" presName="composite" presStyleCnt="0"/>
      <dgm:spPr/>
    </dgm:pt>
    <dgm:pt modelId="{0F918969-55D6-4574-B610-219DBD676A47}" type="pres">
      <dgm:prSet presAssocID="{D82BAAEA-E429-4EB3-8C32-7C4189EEE91E}" presName="background" presStyleLbl="node0" presStyleIdx="3" presStyleCnt="4"/>
      <dgm:spPr/>
    </dgm:pt>
    <dgm:pt modelId="{F00743E2-1930-46A9-8D1D-AFA8136F3C80}" type="pres">
      <dgm:prSet presAssocID="{D82BAAEA-E429-4EB3-8C32-7C4189EEE91E}" presName="text" presStyleLbl="fgAcc0" presStyleIdx="3" presStyleCnt="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DA310A8A-65CC-40B1-A30A-83CE803B68F8}" type="pres">
      <dgm:prSet presAssocID="{D82BAAEA-E429-4EB3-8C32-7C4189EEE91E}" presName="hierChild2" presStyleCnt="0"/>
      <dgm:spPr/>
    </dgm:pt>
  </dgm:ptLst>
  <dgm:cxnLst>
    <dgm:cxn modelId="{F5EA00A4-B164-47DD-826B-6487C8155D5A}" type="presOf" srcId="{2C68AE5E-1242-480A-8D3E-C6681B260904}" destId="{24314B2C-E1DB-40D9-9DE6-B7A1C9DA85C0}" srcOrd="0" destOrd="0" presId="urn:microsoft.com/office/officeart/2005/8/layout/hierarchy1"/>
    <dgm:cxn modelId="{07CF244E-2D0F-4CEF-A4E8-9117A0982EFB}" type="presOf" srcId="{D82BAAEA-E429-4EB3-8C32-7C4189EEE91E}" destId="{F00743E2-1930-46A9-8D1D-AFA8136F3C80}" srcOrd="0" destOrd="0" presId="urn:microsoft.com/office/officeart/2005/8/layout/hierarchy1"/>
    <dgm:cxn modelId="{E0D31083-A7F1-4156-B010-367B5FFD6DFB}" type="presOf" srcId="{E287E079-565F-411C-A6B8-472FCB375950}" destId="{F6447F85-D4F4-436A-AC26-3F0F5B2E12E2}" srcOrd="0" destOrd="0" presId="urn:microsoft.com/office/officeart/2005/8/layout/hierarchy1"/>
    <dgm:cxn modelId="{D6709113-F7DD-4573-A48D-7964A510DFBF}" type="presOf" srcId="{56489FE1-B8B6-4176-8573-F95D08CC86EC}" destId="{0E9EE077-4A05-4C31-AE64-83AA55210913}" srcOrd="0" destOrd="0" presId="urn:microsoft.com/office/officeart/2005/8/layout/hierarchy1"/>
    <dgm:cxn modelId="{D6C4C27E-9E0B-4229-9E39-96B70F4D1C73}" srcId="{E287E079-565F-411C-A6B8-472FCB375950}" destId="{2C68AE5E-1242-480A-8D3E-C6681B260904}" srcOrd="0" destOrd="0" parTransId="{003E0AC8-5199-4158-A7B8-E40577A07058}" sibTransId="{D2AE8F39-1218-44F3-8ED3-BB65DA5573CA}"/>
    <dgm:cxn modelId="{27C8FCFF-1A76-4BEA-AC09-904F456BA634}" type="presOf" srcId="{A547C53C-1208-4749-896B-A3F4D2402996}" destId="{B76247FF-E8F2-44C8-95B3-5E5C37831BF0}" srcOrd="0" destOrd="0" presId="urn:microsoft.com/office/officeart/2005/8/layout/hierarchy1"/>
    <dgm:cxn modelId="{0CFA811D-8705-4F1C-9304-3C690A17BC42}" srcId="{E287E079-565F-411C-A6B8-472FCB375950}" destId="{A547C53C-1208-4749-896B-A3F4D2402996}" srcOrd="1" destOrd="0" parTransId="{9CDDCE4A-9803-4E89-85AC-5FAED7C1BDD1}" sibTransId="{621615DB-A89D-4EB7-9410-2DCD626FCB53}"/>
    <dgm:cxn modelId="{90CA7D6C-DAB4-4D36-AF76-ED8A109D65D9}" srcId="{E287E079-565F-411C-A6B8-472FCB375950}" destId="{56489FE1-B8B6-4176-8573-F95D08CC86EC}" srcOrd="2" destOrd="0" parTransId="{8788F0B4-8FC1-4993-9E36-2B334AD71C86}" sibTransId="{E69DE28C-F422-42EB-814C-5A652BCFEAD8}"/>
    <dgm:cxn modelId="{47E04B4F-2D26-49A2-A2A6-9EED9347F5DD}" srcId="{E287E079-565F-411C-A6B8-472FCB375950}" destId="{D82BAAEA-E429-4EB3-8C32-7C4189EEE91E}" srcOrd="3" destOrd="0" parTransId="{7BCC154A-82F8-4593-88CB-963F679ADEF8}" sibTransId="{E0C40E27-D933-460E-8765-096F0DDC9560}"/>
    <dgm:cxn modelId="{819D875F-34BF-4F0D-8492-05F1BBBAB9CE}" type="presParOf" srcId="{F6447F85-D4F4-436A-AC26-3F0F5B2E12E2}" destId="{4F74795D-C633-4D2D-8F9B-BE2F787CD24A}" srcOrd="0" destOrd="0" presId="urn:microsoft.com/office/officeart/2005/8/layout/hierarchy1"/>
    <dgm:cxn modelId="{6AADAA4E-D30E-4E41-903E-AD64BF9C3639}" type="presParOf" srcId="{4F74795D-C633-4D2D-8F9B-BE2F787CD24A}" destId="{B1D64931-C350-43FF-87C7-F060C21C3B34}" srcOrd="0" destOrd="0" presId="urn:microsoft.com/office/officeart/2005/8/layout/hierarchy1"/>
    <dgm:cxn modelId="{A595DE4C-CFFF-4E50-B639-55EECB9DF47B}" type="presParOf" srcId="{B1D64931-C350-43FF-87C7-F060C21C3B34}" destId="{146BAC8B-3118-4F32-ADE3-C923594E0D8D}" srcOrd="0" destOrd="0" presId="urn:microsoft.com/office/officeart/2005/8/layout/hierarchy1"/>
    <dgm:cxn modelId="{305AAE20-5B86-4039-BE50-4CA59F6CABA5}" type="presParOf" srcId="{B1D64931-C350-43FF-87C7-F060C21C3B34}" destId="{24314B2C-E1DB-40D9-9DE6-B7A1C9DA85C0}" srcOrd="1" destOrd="0" presId="urn:microsoft.com/office/officeart/2005/8/layout/hierarchy1"/>
    <dgm:cxn modelId="{0A890CC1-5D12-464F-9E2A-F71FF09C1891}" type="presParOf" srcId="{4F74795D-C633-4D2D-8F9B-BE2F787CD24A}" destId="{DB77F400-D2A5-4221-9FD9-EEF3B41656DC}" srcOrd="1" destOrd="0" presId="urn:microsoft.com/office/officeart/2005/8/layout/hierarchy1"/>
    <dgm:cxn modelId="{CFF63DBF-95A4-4EE3-B6C9-8588FA11043E}" type="presParOf" srcId="{F6447F85-D4F4-436A-AC26-3F0F5B2E12E2}" destId="{F2092D66-046D-4532-8DD6-754714216DCB}" srcOrd="1" destOrd="0" presId="urn:microsoft.com/office/officeart/2005/8/layout/hierarchy1"/>
    <dgm:cxn modelId="{713C3A44-7043-4EBF-8EE3-F9FAE9FEB281}" type="presParOf" srcId="{F2092D66-046D-4532-8DD6-754714216DCB}" destId="{581A1CFD-760D-4156-A09E-0137AD8D61F4}" srcOrd="0" destOrd="0" presId="urn:microsoft.com/office/officeart/2005/8/layout/hierarchy1"/>
    <dgm:cxn modelId="{9A1AE8AD-ECCB-41ED-8854-F9137E428E0D}" type="presParOf" srcId="{581A1CFD-760D-4156-A09E-0137AD8D61F4}" destId="{091A5B6A-0677-4C24-9880-E0A431DC350E}" srcOrd="0" destOrd="0" presId="urn:microsoft.com/office/officeart/2005/8/layout/hierarchy1"/>
    <dgm:cxn modelId="{F58897F7-F297-4756-A2BE-2C429157AE4F}" type="presParOf" srcId="{581A1CFD-760D-4156-A09E-0137AD8D61F4}" destId="{B76247FF-E8F2-44C8-95B3-5E5C37831BF0}" srcOrd="1" destOrd="0" presId="urn:microsoft.com/office/officeart/2005/8/layout/hierarchy1"/>
    <dgm:cxn modelId="{963D42CD-B1A0-4560-9593-57C7B78ABA59}" type="presParOf" srcId="{F2092D66-046D-4532-8DD6-754714216DCB}" destId="{973CED03-5CD1-4607-92E2-8E6EEAFEDAD3}" srcOrd="1" destOrd="0" presId="urn:microsoft.com/office/officeart/2005/8/layout/hierarchy1"/>
    <dgm:cxn modelId="{D890D00C-B477-41D6-B20D-934674DEE0C7}" type="presParOf" srcId="{F6447F85-D4F4-436A-AC26-3F0F5B2E12E2}" destId="{AB12557B-35AD-4087-9F56-90298C9513AA}" srcOrd="2" destOrd="0" presId="urn:microsoft.com/office/officeart/2005/8/layout/hierarchy1"/>
    <dgm:cxn modelId="{0A31C949-741A-46F7-A168-1C15BCA82473}" type="presParOf" srcId="{AB12557B-35AD-4087-9F56-90298C9513AA}" destId="{5E3D6010-044B-4964-9242-5D7F4A53AC17}" srcOrd="0" destOrd="0" presId="urn:microsoft.com/office/officeart/2005/8/layout/hierarchy1"/>
    <dgm:cxn modelId="{2F924A66-CAC5-4C38-8012-F02BEDA30D8A}" type="presParOf" srcId="{5E3D6010-044B-4964-9242-5D7F4A53AC17}" destId="{739B4B81-91D8-4ED6-837A-280E191AB8F0}" srcOrd="0" destOrd="0" presId="urn:microsoft.com/office/officeart/2005/8/layout/hierarchy1"/>
    <dgm:cxn modelId="{350E9923-62A4-4879-902D-C589C755A05E}" type="presParOf" srcId="{5E3D6010-044B-4964-9242-5D7F4A53AC17}" destId="{0E9EE077-4A05-4C31-AE64-83AA55210913}" srcOrd="1" destOrd="0" presId="urn:microsoft.com/office/officeart/2005/8/layout/hierarchy1"/>
    <dgm:cxn modelId="{2A9E490E-5935-4A4F-84E9-1EC656F4BE99}" type="presParOf" srcId="{AB12557B-35AD-4087-9F56-90298C9513AA}" destId="{7C36725E-A0D5-43E8-A172-A3C5D70CFB7A}" srcOrd="1" destOrd="0" presId="urn:microsoft.com/office/officeart/2005/8/layout/hierarchy1"/>
    <dgm:cxn modelId="{9AD03429-047C-4031-82E4-07438FFCA23B}" type="presParOf" srcId="{F6447F85-D4F4-436A-AC26-3F0F5B2E12E2}" destId="{230704CA-61F0-41C1-8479-6713A77F4877}" srcOrd="3" destOrd="0" presId="urn:microsoft.com/office/officeart/2005/8/layout/hierarchy1"/>
    <dgm:cxn modelId="{22AE5041-A0F5-4A16-AB45-F14B01A25487}" type="presParOf" srcId="{230704CA-61F0-41C1-8479-6713A77F4877}" destId="{A0ED09F7-538B-4520-927E-A5785C9F4E27}" srcOrd="0" destOrd="0" presId="urn:microsoft.com/office/officeart/2005/8/layout/hierarchy1"/>
    <dgm:cxn modelId="{1E6173AD-C8C7-4E2B-8904-374207A34D9E}" type="presParOf" srcId="{A0ED09F7-538B-4520-927E-A5785C9F4E27}" destId="{0F918969-55D6-4574-B610-219DBD676A47}" srcOrd="0" destOrd="0" presId="urn:microsoft.com/office/officeart/2005/8/layout/hierarchy1"/>
    <dgm:cxn modelId="{1A812C68-4043-4E0A-BBBE-E9EEABA99F62}" type="presParOf" srcId="{A0ED09F7-538B-4520-927E-A5785C9F4E27}" destId="{F00743E2-1930-46A9-8D1D-AFA8136F3C80}" srcOrd="1" destOrd="0" presId="urn:microsoft.com/office/officeart/2005/8/layout/hierarchy1"/>
    <dgm:cxn modelId="{9303A15B-A864-459D-9F09-0AFD8F9C8592}" type="presParOf" srcId="{230704CA-61F0-41C1-8479-6713A77F4877}" destId="{DA310A8A-65CC-40B1-A30A-83CE803B68F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40C988-7498-4C9F-A122-FE087E0CE3A1}">
      <dsp:nvSpPr>
        <dsp:cNvPr id="0" name=""/>
        <dsp:cNvSpPr/>
      </dsp:nvSpPr>
      <dsp:spPr>
        <a:xfrm>
          <a:off x="484016" y="538520"/>
          <a:ext cx="789433" cy="78943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CE8A18-ACD7-4C71-A87C-F4E6E1FAC949}">
      <dsp:nvSpPr>
        <dsp:cNvPr id="0" name=""/>
        <dsp:cNvSpPr/>
      </dsp:nvSpPr>
      <dsp:spPr>
        <a:xfrm>
          <a:off x="1585" y="1650009"/>
          <a:ext cx="1754296" cy="10351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/>
            <a:t>Protection et gestion du patrimoine</a:t>
          </a:r>
        </a:p>
      </dsp:txBody>
      <dsp:txXfrm>
        <a:off x="1585" y="1650009"/>
        <a:ext cx="1754296" cy="1035163"/>
      </dsp:txXfrm>
    </dsp:sp>
    <dsp:sp modelId="{BD00A25E-0508-4BFE-8447-31AEF152B575}">
      <dsp:nvSpPr>
        <dsp:cNvPr id="0" name=""/>
        <dsp:cNvSpPr/>
      </dsp:nvSpPr>
      <dsp:spPr>
        <a:xfrm>
          <a:off x="2659248" y="538520"/>
          <a:ext cx="789433" cy="789433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B63BE7-1E49-4C43-91BE-CDBE255722FE}">
      <dsp:nvSpPr>
        <dsp:cNvPr id="0" name=""/>
        <dsp:cNvSpPr/>
      </dsp:nvSpPr>
      <dsp:spPr>
        <a:xfrm>
          <a:off x="2062883" y="1650009"/>
          <a:ext cx="1982162" cy="10351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/>
            <a:t>Aménagement du territoire</a:t>
          </a:r>
        </a:p>
      </dsp:txBody>
      <dsp:txXfrm>
        <a:off x="2062883" y="1650009"/>
        <a:ext cx="1982162" cy="1035163"/>
      </dsp:txXfrm>
    </dsp:sp>
    <dsp:sp modelId="{181F18D4-BD42-414C-88FE-AE580847CEA7}">
      <dsp:nvSpPr>
        <dsp:cNvPr id="0" name=""/>
        <dsp:cNvSpPr/>
      </dsp:nvSpPr>
      <dsp:spPr>
        <a:xfrm>
          <a:off x="4933404" y="528353"/>
          <a:ext cx="789433" cy="789433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2144AD-76CC-40E5-B965-1B9847D014B6}">
      <dsp:nvSpPr>
        <dsp:cNvPr id="0" name=""/>
        <dsp:cNvSpPr/>
      </dsp:nvSpPr>
      <dsp:spPr>
        <a:xfrm>
          <a:off x="4352048" y="1650009"/>
          <a:ext cx="1952146" cy="10351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/>
            <a:t>Développement économique, social et culturel</a:t>
          </a:r>
        </a:p>
      </dsp:txBody>
      <dsp:txXfrm>
        <a:off x="4352048" y="1650009"/>
        <a:ext cx="1952146" cy="1035163"/>
      </dsp:txXfrm>
    </dsp:sp>
    <dsp:sp modelId="{A0CF73DF-84B0-455B-BB95-099A10A7E977}">
      <dsp:nvSpPr>
        <dsp:cNvPr id="0" name=""/>
        <dsp:cNvSpPr/>
      </dsp:nvSpPr>
      <dsp:spPr>
        <a:xfrm>
          <a:off x="7093628" y="538520"/>
          <a:ext cx="789433" cy="78943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4079C6-43EA-4A1B-BF56-8095AC30521B}">
      <dsp:nvSpPr>
        <dsp:cNvPr id="0" name=""/>
        <dsp:cNvSpPr/>
      </dsp:nvSpPr>
      <dsp:spPr>
        <a:xfrm>
          <a:off x="6611196" y="1650009"/>
          <a:ext cx="1754296" cy="10351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/>
            <a:t>Accueil, éducation et information</a:t>
          </a:r>
        </a:p>
      </dsp:txBody>
      <dsp:txXfrm>
        <a:off x="6611196" y="1650009"/>
        <a:ext cx="1754296" cy="1035163"/>
      </dsp:txXfrm>
    </dsp:sp>
    <dsp:sp modelId="{1D5C0DA1-6C66-43E3-9B8C-B4AC8B0DAB5B}">
      <dsp:nvSpPr>
        <dsp:cNvPr id="0" name=""/>
        <dsp:cNvSpPr/>
      </dsp:nvSpPr>
      <dsp:spPr>
        <a:xfrm>
          <a:off x="9445006" y="550978"/>
          <a:ext cx="795804" cy="91858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65F667-8313-4552-8911-18D2EA8C9079}">
      <dsp:nvSpPr>
        <dsp:cNvPr id="0" name=""/>
        <dsp:cNvSpPr/>
      </dsp:nvSpPr>
      <dsp:spPr>
        <a:xfrm>
          <a:off x="8674080" y="1665837"/>
          <a:ext cx="2274656" cy="10351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/>
            <a:t>Expérimentation et innovation</a:t>
          </a:r>
        </a:p>
      </dsp:txBody>
      <dsp:txXfrm>
        <a:off x="8674080" y="1665837"/>
        <a:ext cx="2274656" cy="10351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6BAC8B-3118-4F32-ADE3-C923594E0D8D}">
      <dsp:nvSpPr>
        <dsp:cNvPr id="0" name=""/>
        <dsp:cNvSpPr/>
      </dsp:nvSpPr>
      <dsp:spPr>
        <a:xfrm>
          <a:off x="3118" y="635786"/>
          <a:ext cx="2226770" cy="14139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4314B2C-E1DB-40D9-9DE6-B7A1C9DA85C0}">
      <dsp:nvSpPr>
        <dsp:cNvPr id="0" name=""/>
        <dsp:cNvSpPr/>
      </dsp:nvSpPr>
      <dsp:spPr>
        <a:xfrm>
          <a:off x="250537" y="870834"/>
          <a:ext cx="2226770" cy="14139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/>
            <a:t>Habitants</a:t>
          </a:r>
        </a:p>
      </dsp:txBody>
      <dsp:txXfrm>
        <a:off x="291952" y="912249"/>
        <a:ext cx="2143940" cy="1331169"/>
      </dsp:txXfrm>
    </dsp:sp>
    <dsp:sp modelId="{091A5B6A-0677-4C24-9880-E0A431DC350E}">
      <dsp:nvSpPr>
        <dsp:cNvPr id="0" name=""/>
        <dsp:cNvSpPr/>
      </dsp:nvSpPr>
      <dsp:spPr>
        <a:xfrm>
          <a:off x="2724727" y="635786"/>
          <a:ext cx="2226770" cy="14139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76247FF-E8F2-44C8-95B3-5E5C37831BF0}">
      <dsp:nvSpPr>
        <dsp:cNvPr id="0" name=""/>
        <dsp:cNvSpPr/>
      </dsp:nvSpPr>
      <dsp:spPr>
        <a:xfrm>
          <a:off x="2972146" y="870834"/>
          <a:ext cx="2226770" cy="14139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/>
            <a:t>Associations</a:t>
          </a:r>
        </a:p>
      </dsp:txBody>
      <dsp:txXfrm>
        <a:off x="3013561" y="912249"/>
        <a:ext cx="2143940" cy="1331169"/>
      </dsp:txXfrm>
    </dsp:sp>
    <dsp:sp modelId="{739B4B81-91D8-4ED6-837A-280E191AB8F0}">
      <dsp:nvSpPr>
        <dsp:cNvPr id="0" name=""/>
        <dsp:cNvSpPr/>
      </dsp:nvSpPr>
      <dsp:spPr>
        <a:xfrm>
          <a:off x="5446336" y="635786"/>
          <a:ext cx="2226770" cy="14139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E9EE077-4A05-4C31-AE64-83AA55210913}">
      <dsp:nvSpPr>
        <dsp:cNvPr id="0" name=""/>
        <dsp:cNvSpPr/>
      </dsp:nvSpPr>
      <dsp:spPr>
        <a:xfrm>
          <a:off x="5693755" y="870834"/>
          <a:ext cx="2226770" cy="14139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/>
            <a:t>Représentants du monde socio-économique</a:t>
          </a:r>
        </a:p>
      </dsp:txBody>
      <dsp:txXfrm>
        <a:off x="5735170" y="912249"/>
        <a:ext cx="2143940" cy="1331169"/>
      </dsp:txXfrm>
    </dsp:sp>
    <dsp:sp modelId="{0F918969-55D6-4574-B610-219DBD676A47}">
      <dsp:nvSpPr>
        <dsp:cNvPr id="0" name=""/>
        <dsp:cNvSpPr/>
      </dsp:nvSpPr>
      <dsp:spPr>
        <a:xfrm>
          <a:off x="8167945" y="635786"/>
          <a:ext cx="2226770" cy="14139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0743E2-1930-46A9-8D1D-AFA8136F3C80}">
      <dsp:nvSpPr>
        <dsp:cNvPr id="0" name=""/>
        <dsp:cNvSpPr/>
      </dsp:nvSpPr>
      <dsp:spPr>
        <a:xfrm>
          <a:off x="8415364" y="870834"/>
          <a:ext cx="2226770" cy="14139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/>
            <a:t>Institutions</a:t>
          </a:r>
        </a:p>
      </dsp:txBody>
      <dsp:txXfrm>
        <a:off x="8456779" y="912249"/>
        <a:ext cx="2143940" cy="13311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23061FF-53CE-4062-95CB-5EC71354EA65}" type="datetime1">
              <a:rPr lang="fr-FR" smtClean="0"/>
              <a:t>17/12/2021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798501B-77B5-4365-9881-C6E19A3C1E4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14561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C45A1-B47E-47AB-A55D-B05B8103EBBA}" type="datetime1">
              <a:rPr lang="fr-FR" smtClean="0"/>
              <a:pPr/>
              <a:t>17/12/2021</a:t>
            </a:fld>
            <a:endParaRPr lang="fr-FR" dirty="0"/>
          </a:p>
        </p:txBody>
      </p:sp>
      <p:sp>
        <p:nvSpPr>
          <p:cNvPr id="4" name="Espace réservé d’image de diapositive 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not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C8BD8E7-1312-41F3-99C4-6DA5AF891969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892084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0413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200558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C8BD8E7-1312-41F3-99C4-6DA5AF891969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071845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rgbClr val="0094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6"/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38200" y="1548245"/>
            <a:ext cx="10515600" cy="2240280"/>
          </a:xfrm>
        </p:spPr>
        <p:txBody>
          <a:bodyPr rtlCol="0"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38200" y="3854659"/>
            <a:ext cx="10515600" cy="1143000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Modifiez le style des sous-titres du masque</a:t>
            </a:r>
            <a:endParaRPr lang="fr-FR" noProof="0" dirty="0"/>
          </a:p>
        </p:txBody>
      </p:sp>
      <p:pic>
        <p:nvPicPr>
          <p:cNvPr id="6" name="Image 28" descr="chataigne_verte.eps">
            <a:extLst>
              <a:ext uri="{FF2B5EF4-FFF2-40B4-BE49-F238E27FC236}">
                <a16:creationId xmlns:a16="http://schemas.microsoft.com/office/drawing/2014/main" xmlns="" id="{CE8C7D7E-4081-4651-AE82-9AB0E3CB66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323" y="5503992"/>
            <a:ext cx="1092200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rme libre 31">
            <a:extLst>
              <a:ext uri="{FF2B5EF4-FFF2-40B4-BE49-F238E27FC236}">
                <a16:creationId xmlns:a16="http://schemas.microsoft.com/office/drawing/2014/main" xmlns="" id="{CA60AA50-61AA-4B78-9229-FA26B8354327}"/>
              </a:ext>
            </a:extLst>
          </p:cNvPr>
          <p:cNvSpPr>
            <a:spLocks/>
          </p:cNvSpPr>
          <p:nvPr userDrawn="1"/>
        </p:nvSpPr>
        <p:spPr bwMode="auto">
          <a:xfrm>
            <a:off x="555460" y="6367592"/>
            <a:ext cx="1562100" cy="482600"/>
          </a:xfrm>
          <a:custGeom>
            <a:avLst/>
            <a:gdLst>
              <a:gd name="T0" fmla="*/ 0 w 1562100"/>
              <a:gd name="T1" fmla="*/ 482600 h 482600"/>
              <a:gd name="T2" fmla="*/ 1231900 w 1562100"/>
              <a:gd name="T3" fmla="*/ 190500 h 482600"/>
              <a:gd name="T4" fmla="*/ 1562100 w 1562100"/>
              <a:gd name="T5" fmla="*/ 0 h 482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62100" h="482600">
                <a:moveTo>
                  <a:pt x="0" y="482600"/>
                </a:moveTo>
                <a:cubicBezTo>
                  <a:pt x="485775" y="376766"/>
                  <a:pt x="971550" y="270933"/>
                  <a:pt x="1231900" y="190500"/>
                </a:cubicBezTo>
                <a:cubicBezTo>
                  <a:pt x="1492250" y="110067"/>
                  <a:pt x="1527175" y="55033"/>
                  <a:pt x="1562100" y="0"/>
                </a:cubicBezTo>
              </a:path>
            </a:pathLst>
          </a:cu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9" name="Forme libre 32">
            <a:extLst>
              <a:ext uri="{FF2B5EF4-FFF2-40B4-BE49-F238E27FC236}">
                <a16:creationId xmlns:a16="http://schemas.microsoft.com/office/drawing/2014/main" xmlns="" id="{92F883E2-735F-4A2D-B461-5195876FB28E}"/>
              </a:ext>
            </a:extLst>
          </p:cNvPr>
          <p:cNvSpPr>
            <a:spLocks/>
          </p:cNvSpPr>
          <p:nvPr userDrawn="1"/>
        </p:nvSpPr>
        <p:spPr bwMode="auto">
          <a:xfrm>
            <a:off x="3003385" y="5230942"/>
            <a:ext cx="9207500" cy="1058863"/>
          </a:xfrm>
          <a:custGeom>
            <a:avLst/>
            <a:gdLst>
              <a:gd name="T0" fmla="*/ 0 w 9182100"/>
              <a:gd name="T1" fmla="*/ 631082 h 1058334"/>
              <a:gd name="T2" fmla="*/ 1235308 w 9182100"/>
              <a:gd name="T3" fmla="*/ 275305 h 1058334"/>
              <a:gd name="T4" fmla="*/ 2305059 w 9182100"/>
              <a:gd name="T5" fmla="*/ 516725 h 1058334"/>
              <a:gd name="T6" fmla="*/ 3998831 w 9182100"/>
              <a:gd name="T7" fmla="*/ 427781 h 1058334"/>
              <a:gd name="T8" fmla="*/ 5960041 w 9182100"/>
              <a:gd name="T9" fmla="*/ 999566 h 1058334"/>
              <a:gd name="T10" fmla="*/ 7781165 w 9182100"/>
              <a:gd name="T11" fmla="*/ 72003 h 1058334"/>
              <a:gd name="T12" fmla="*/ 9207500 w 9182100"/>
              <a:gd name="T13" fmla="*/ 567551 h 1058334"/>
              <a:gd name="T14" fmla="*/ 9207500 w 9182100"/>
              <a:gd name="T15" fmla="*/ 567551 h 105833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182100" h="1058334">
                <a:moveTo>
                  <a:pt x="0" y="630767"/>
                </a:moveTo>
                <a:cubicBezTo>
                  <a:pt x="424391" y="462492"/>
                  <a:pt x="848783" y="294217"/>
                  <a:pt x="1231900" y="275167"/>
                </a:cubicBezTo>
                <a:cubicBezTo>
                  <a:pt x="1615017" y="256117"/>
                  <a:pt x="1839383" y="491067"/>
                  <a:pt x="2298700" y="516467"/>
                </a:cubicBezTo>
                <a:cubicBezTo>
                  <a:pt x="2758017" y="541867"/>
                  <a:pt x="3380317" y="347134"/>
                  <a:pt x="3987800" y="427567"/>
                </a:cubicBezTo>
                <a:cubicBezTo>
                  <a:pt x="4595283" y="508000"/>
                  <a:pt x="5314950" y="1058334"/>
                  <a:pt x="5943600" y="999067"/>
                </a:cubicBezTo>
                <a:cubicBezTo>
                  <a:pt x="6572250" y="939800"/>
                  <a:pt x="7219950" y="143934"/>
                  <a:pt x="7759700" y="71967"/>
                </a:cubicBezTo>
                <a:cubicBezTo>
                  <a:pt x="8299450" y="0"/>
                  <a:pt x="9182100" y="567267"/>
                  <a:pt x="9182100" y="567267"/>
                </a:cubicBezTo>
              </a:path>
            </a:pathLst>
          </a:cu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avec image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7"/>
          <p:cNvSpPr/>
          <p:nvPr userDrawn="1"/>
        </p:nvSpPr>
        <p:spPr>
          <a:xfrm>
            <a:off x="0" y="4800600"/>
            <a:ext cx="12192000" cy="2057400"/>
          </a:xfrm>
          <a:prstGeom prst="rect">
            <a:avLst/>
          </a:prstGeom>
          <a:solidFill>
            <a:srgbClr val="0094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33400" y="5084483"/>
            <a:ext cx="11125200" cy="914400"/>
          </a:xfrm>
        </p:spPr>
        <p:txBody>
          <a:bodyPr rtlCol="0" anchor="b">
            <a:normAutofit/>
          </a:bodyPr>
          <a:lstStyle>
            <a:lvl1pPr algn="ctr">
              <a:defRPr sz="4400" spc="-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9" name="Espace réservé d’image 2" descr="Espace réservé vide pour ajouter une image. Cliquez sur l’espace réservé et sélectionnez l’image à ajouter"/>
          <p:cNvSpPr>
            <a:spLocks noGrp="1"/>
          </p:cNvSpPr>
          <p:nvPr>
            <p:ph type="pic" idx="10"/>
          </p:nvPr>
        </p:nvSpPr>
        <p:spPr>
          <a:xfrm>
            <a:off x="1" y="1"/>
            <a:ext cx="4023360" cy="4745736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13" name="Espace réservé d’image 2" descr="Espace réservé vide pour ajouter une image. Cliquez sur l’espace réservé et sélectionnez l’image à ajouter"/>
          <p:cNvSpPr>
            <a:spLocks noGrp="1"/>
          </p:cNvSpPr>
          <p:nvPr>
            <p:ph type="pic" idx="11"/>
          </p:nvPr>
        </p:nvSpPr>
        <p:spPr>
          <a:xfrm>
            <a:off x="4084320" y="1"/>
            <a:ext cx="4023360" cy="4745736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14" name="Espace réservé d’image 2" descr="Espace réservé vide pour ajouter une image. Cliquez sur l’espace réservé et sélectionnez l’image à ajouter"/>
          <p:cNvSpPr>
            <a:spLocks noGrp="1"/>
          </p:cNvSpPr>
          <p:nvPr>
            <p:ph type="pic" idx="12"/>
          </p:nvPr>
        </p:nvSpPr>
        <p:spPr>
          <a:xfrm>
            <a:off x="8168640" y="1"/>
            <a:ext cx="4023360" cy="4745736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33400" y="6043123"/>
            <a:ext cx="11125200" cy="5715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Modifiez le style des sous-titres du masque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463745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24000" y="723900"/>
            <a:ext cx="9144000" cy="704850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contenu 2"/>
          <p:cNvSpPr>
            <a:spLocks noGrp="1"/>
          </p:cNvSpPr>
          <p:nvPr>
            <p:ph idx="1"/>
          </p:nvPr>
        </p:nvSpPr>
        <p:spPr>
          <a:xfrm>
            <a:off x="1524000" y="1657350"/>
            <a:ext cx="9144000" cy="4457700"/>
          </a:xfrm>
        </p:spPr>
        <p:txBody>
          <a:bodyPr rtlCol="0"/>
          <a:lstStyle>
            <a:lvl1pPr>
              <a:defRPr/>
            </a:lvl1pPr>
            <a:lvl5pPr>
              <a:defRPr/>
            </a:lvl5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249789" y="6494592"/>
            <a:ext cx="773502" cy="228600"/>
          </a:xfrm>
          <a:prstGeom prst="rect">
            <a:avLst/>
          </a:prstGeom>
        </p:spPr>
        <p:txBody>
          <a:bodyPr rtlCol="0"/>
          <a:lstStyle/>
          <a:p>
            <a:pPr rtl="0"/>
            <a:fld id="{E31375A4-56A4-47D6-9801-1991572033F7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-tête de section">
    <p:bg>
      <p:bgPr>
        <a:solidFill>
          <a:srgbClr val="0094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483427"/>
            <a:ext cx="10515600" cy="2743200"/>
          </a:xfrm>
        </p:spPr>
        <p:txBody>
          <a:bodyPr rtlCol="0" anchor="b">
            <a:normAutofit/>
          </a:bodyPr>
          <a:lstStyle>
            <a:lvl1pPr algn="ctr">
              <a:defRPr sz="4400" spc="-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 4"/>
          <p:cNvSpPr>
            <a:spLocks noGrp="1"/>
          </p:cNvSpPr>
          <p:nvPr>
            <p:ph type="body" sz="quarter" idx="10"/>
          </p:nvPr>
        </p:nvSpPr>
        <p:spPr>
          <a:xfrm>
            <a:off x="835025" y="5257800"/>
            <a:ext cx="10515600" cy="9144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2000" cap="all" spc="50" baseline="0">
                <a:solidFill>
                  <a:schemeClr val="bg1"/>
                </a:solidFill>
              </a:defRPr>
            </a:lvl1pPr>
            <a:lvl2pPr marL="365760" indent="0" algn="ctr">
              <a:buNone/>
              <a:defRPr sz="2000" cap="all" spc="50" baseline="0">
                <a:solidFill>
                  <a:schemeClr val="bg1"/>
                </a:solidFill>
              </a:defRPr>
            </a:lvl2pPr>
            <a:lvl3pPr algn="ctr">
              <a:defRPr sz="2000" cap="all" spc="50" baseline="0">
                <a:solidFill>
                  <a:schemeClr val="bg1"/>
                </a:solidFill>
              </a:defRPr>
            </a:lvl3pPr>
            <a:lvl4pPr algn="ctr">
              <a:defRPr sz="2000" cap="all" spc="50" baseline="0">
                <a:solidFill>
                  <a:schemeClr val="bg1"/>
                </a:solidFill>
              </a:defRPr>
            </a:lvl4pPr>
            <a:lvl5pPr algn="ctr">
              <a:defRPr sz="2000" cap="all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fr-FR" noProof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524000" y="1714500"/>
            <a:ext cx="4495800" cy="4462272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4" name="Espace réservé du contenu 3"/>
          <p:cNvSpPr>
            <a:spLocks noGrp="1"/>
          </p:cNvSpPr>
          <p:nvPr>
            <p:ph sz="half" idx="2"/>
          </p:nvPr>
        </p:nvSpPr>
        <p:spPr>
          <a:xfrm>
            <a:off x="6172200" y="1714500"/>
            <a:ext cx="4495800" cy="4462272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1249789" y="6494592"/>
            <a:ext cx="773502" cy="228600"/>
          </a:xfrm>
          <a:prstGeom prst="rect">
            <a:avLst/>
          </a:prstGeom>
        </p:spPr>
        <p:txBody>
          <a:bodyPr rtlCol="0"/>
          <a:lstStyle/>
          <a:p>
            <a:pPr rtl="0"/>
            <a:fld id="{E31375A4-56A4-47D6-9801-1991572033F7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527048" y="1733162"/>
            <a:ext cx="4498848" cy="685800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527048" y="2481943"/>
            <a:ext cx="4498848" cy="369025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5" name="Espace réservé du texte 4"/>
          <p:cNvSpPr>
            <a:spLocks noGrp="1"/>
          </p:cNvSpPr>
          <p:nvPr>
            <p:ph type="body" sz="quarter" idx="3"/>
          </p:nvPr>
        </p:nvSpPr>
        <p:spPr>
          <a:xfrm>
            <a:off x="6172200" y="1733162"/>
            <a:ext cx="4498848" cy="685800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481943"/>
            <a:ext cx="4498848" cy="369025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11249789" y="6494592"/>
            <a:ext cx="773502" cy="228600"/>
          </a:xfrm>
          <a:prstGeom prst="rect">
            <a:avLst/>
          </a:prstGeom>
        </p:spPr>
        <p:txBody>
          <a:bodyPr rtlCol="0"/>
          <a:lstStyle/>
          <a:p>
            <a:pPr rtl="0"/>
            <a:fld id="{E31375A4-56A4-47D6-9801-1991572033F7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11249789" y="6494592"/>
            <a:ext cx="773502" cy="228600"/>
          </a:xfrm>
          <a:prstGeom prst="rect">
            <a:avLst/>
          </a:prstGeom>
        </p:spPr>
        <p:txBody>
          <a:bodyPr rtlCol="0"/>
          <a:lstStyle/>
          <a:p>
            <a:pPr rtl="0"/>
            <a:fld id="{E31375A4-56A4-47D6-9801-1991572033F7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151812" y="1672934"/>
            <a:ext cx="3506788" cy="1175041"/>
          </a:xfrm>
        </p:spPr>
        <p:txBody>
          <a:bodyPr rtlCol="0" anchor="b">
            <a:normAutofit/>
          </a:bodyPr>
          <a:lstStyle>
            <a:lvl1pPr>
              <a:defRPr sz="3000"/>
            </a:lvl1pPr>
          </a:lstStyle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81076" y="676275"/>
            <a:ext cx="6819899" cy="581831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4" name="Espace réservé du texte 3"/>
          <p:cNvSpPr>
            <a:spLocks noGrp="1"/>
          </p:cNvSpPr>
          <p:nvPr>
            <p:ph type="body" sz="half" idx="2"/>
          </p:nvPr>
        </p:nvSpPr>
        <p:spPr>
          <a:xfrm>
            <a:off x="8151812" y="2971800"/>
            <a:ext cx="3514564" cy="2076450"/>
          </a:xfrm>
        </p:spPr>
        <p:txBody>
          <a:bodyPr rtlCol="0"/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1249789" y="6494592"/>
            <a:ext cx="773502" cy="228600"/>
          </a:xfrm>
          <a:prstGeom prst="rect">
            <a:avLst/>
          </a:prstGeom>
        </p:spPr>
        <p:txBody>
          <a:bodyPr rtlCol="0"/>
          <a:lstStyle/>
          <a:p>
            <a:pPr rtl="0"/>
            <a:fld id="{E31375A4-56A4-47D6-9801-1991572033F7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7"/>
          <p:cNvSpPr/>
          <p:nvPr userDrawn="1"/>
        </p:nvSpPr>
        <p:spPr>
          <a:xfrm>
            <a:off x="8153400" y="0"/>
            <a:ext cx="4038600" cy="6858000"/>
          </a:xfrm>
          <a:prstGeom prst="rect">
            <a:avLst/>
          </a:prstGeom>
          <a:solidFill>
            <a:srgbClr val="0094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532813" y="1683327"/>
            <a:ext cx="3125787" cy="1145598"/>
          </a:xfrm>
        </p:spPr>
        <p:txBody>
          <a:bodyPr rtlCol="0" anchor="b"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6" name="Espace réservé d’image 2" descr="Espace réservé vide pour ajouter une image. Cliquez sur l’espace réservé et sélectionnez l’image à ajouter"/>
          <p:cNvSpPr>
            <a:spLocks noGrp="1"/>
          </p:cNvSpPr>
          <p:nvPr>
            <p:ph type="pic" idx="1"/>
          </p:nvPr>
        </p:nvSpPr>
        <p:spPr>
          <a:xfrm>
            <a:off x="0" y="0"/>
            <a:ext cx="8101584" cy="6857999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4" name="Espace réservé du texte 3"/>
          <p:cNvSpPr>
            <a:spLocks noGrp="1"/>
          </p:cNvSpPr>
          <p:nvPr>
            <p:ph type="body" sz="half" idx="2"/>
          </p:nvPr>
        </p:nvSpPr>
        <p:spPr>
          <a:xfrm>
            <a:off x="8532813" y="3086101"/>
            <a:ext cx="3125787" cy="2609850"/>
          </a:xfrm>
        </p:spPr>
        <p:txBody>
          <a:bodyPr rtlCol="0"/>
          <a:lstStyle>
            <a:lvl1pPr marL="0" indent="0">
              <a:spcBef>
                <a:spcPts val="8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vertical 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>
              <a:defRPr/>
            </a:lvl1pPr>
            <a:lvl5pPr>
              <a:defRPr/>
            </a:lvl5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249789" y="6494592"/>
            <a:ext cx="773502" cy="228600"/>
          </a:xfrm>
          <a:prstGeom prst="rect">
            <a:avLst/>
          </a:prstGeom>
        </p:spPr>
        <p:txBody>
          <a:bodyPr rtlCol="0"/>
          <a:lstStyle/>
          <a:p>
            <a:pPr rtl="0"/>
            <a:fld id="{E31375A4-56A4-47D6-9801-1991572033F7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 1"/>
          <p:cNvSpPr>
            <a:spLocks noGrp="1"/>
          </p:cNvSpPr>
          <p:nvPr>
            <p:ph type="title" orient="vert"/>
          </p:nvPr>
        </p:nvSpPr>
        <p:spPr>
          <a:xfrm>
            <a:off x="8724900" y="457200"/>
            <a:ext cx="1943100" cy="5719762"/>
          </a:xfrm>
        </p:spPr>
        <p:txBody>
          <a:bodyPr vert="eaVert"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vertical 2"/>
          <p:cNvSpPr>
            <a:spLocks noGrp="1"/>
          </p:cNvSpPr>
          <p:nvPr>
            <p:ph type="body" orient="vert" idx="1"/>
          </p:nvPr>
        </p:nvSpPr>
        <p:spPr>
          <a:xfrm>
            <a:off x="1524000" y="457200"/>
            <a:ext cx="7048500" cy="5719762"/>
          </a:xfrm>
        </p:spPr>
        <p:txBody>
          <a:bodyPr vert="eaVert" rtlCol="0"/>
          <a:lstStyle>
            <a:lvl1pPr>
              <a:defRPr/>
            </a:lvl1pPr>
            <a:lvl5pPr>
              <a:defRPr/>
            </a:lvl5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249789" y="6494592"/>
            <a:ext cx="773502" cy="228600"/>
          </a:xfrm>
          <a:prstGeom prst="rect">
            <a:avLst/>
          </a:prstGeom>
        </p:spPr>
        <p:txBody>
          <a:bodyPr rtlCol="0"/>
          <a:lstStyle/>
          <a:p>
            <a:pPr rtl="0"/>
            <a:fld id="{E31375A4-56A4-47D6-9801-1991572033F7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 1"/>
          <p:cNvSpPr>
            <a:spLocks noGrp="1"/>
          </p:cNvSpPr>
          <p:nvPr>
            <p:ph type="title"/>
          </p:nvPr>
        </p:nvSpPr>
        <p:spPr>
          <a:xfrm>
            <a:off x="1524000" y="685800"/>
            <a:ext cx="9144000" cy="6683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fr-FR" noProof="0" dirty="0"/>
              <a:t>Modifiez le style du titre</a:t>
            </a:r>
          </a:p>
        </p:txBody>
      </p:sp>
      <p:sp>
        <p:nvSpPr>
          <p:cNvPr id="3" name="Espace réservé du texte 2"/>
          <p:cNvSpPr>
            <a:spLocks noGrp="1"/>
          </p:cNvSpPr>
          <p:nvPr>
            <p:ph type="body" idx="1"/>
          </p:nvPr>
        </p:nvSpPr>
        <p:spPr>
          <a:xfrm>
            <a:off x="1524000" y="1714500"/>
            <a:ext cx="914400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pic>
        <p:nvPicPr>
          <p:cNvPr id="9" name="Picture 11">
            <a:extLst>
              <a:ext uri="{FF2B5EF4-FFF2-40B4-BE49-F238E27FC236}">
                <a16:creationId xmlns:a16="http://schemas.microsoft.com/office/drawing/2014/main" xmlns="" id="{5D9562BD-32E0-4587-B80F-517D6F3A33D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78" y="180975"/>
            <a:ext cx="628650" cy="847725"/>
          </a:xfrm>
          <a:prstGeom prst="rect">
            <a:avLst/>
          </a:prstGeom>
          <a:solidFill>
            <a:srgbClr val="D0696E"/>
          </a:solidFill>
          <a:ln>
            <a:noFill/>
          </a:ln>
        </p:spPr>
      </p:pic>
      <p:sp>
        <p:nvSpPr>
          <p:cNvPr id="17" name="ZoneTexte 23">
            <a:extLst>
              <a:ext uri="{FF2B5EF4-FFF2-40B4-BE49-F238E27FC236}">
                <a16:creationId xmlns:a16="http://schemas.microsoft.com/office/drawing/2014/main" xmlns="" id="{4C000469-A9DD-4301-92A7-070C639AB4F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29901" y="69834"/>
            <a:ext cx="10080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dirty="0">
                <a:solidFill>
                  <a:srgbClr val="009470"/>
                </a:solidFill>
                <a:latin typeface="HelveticaNeueLT Std Med Cn" pitchFamily="34" charset="0"/>
              </a:rPr>
              <a:t>Monts d’Ardèche</a:t>
            </a:r>
          </a:p>
        </p:txBody>
      </p:sp>
      <p:pic>
        <p:nvPicPr>
          <p:cNvPr id="19" name="Image 24" descr="étoile.jpg">
            <a:extLst>
              <a:ext uri="{FF2B5EF4-FFF2-40B4-BE49-F238E27FC236}">
                <a16:creationId xmlns:a16="http://schemas.microsoft.com/office/drawing/2014/main" xmlns="" id="{BA67BB21-1488-4922-8652-6269E91230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713" y="161925"/>
            <a:ext cx="214312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28" descr="chataigne_verte.eps">
            <a:extLst>
              <a:ext uri="{FF2B5EF4-FFF2-40B4-BE49-F238E27FC236}">
                <a16:creationId xmlns:a16="http://schemas.microsoft.com/office/drawing/2014/main" xmlns="" id="{DF0130F5-2E4E-479C-BAD7-651FB196CE3D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323" y="5503992"/>
            <a:ext cx="1092200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Forme libre 31">
            <a:extLst>
              <a:ext uri="{FF2B5EF4-FFF2-40B4-BE49-F238E27FC236}">
                <a16:creationId xmlns:a16="http://schemas.microsoft.com/office/drawing/2014/main" xmlns="" id="{3A7D88A7-988A-4A82-9692-AAB4B0469FC6}"/>
              </a:ext>
            </a:extLst>
          </p:cNvPr>
          <p:cNvSpPr>
            <a:spLocks/>
          </p:cNvSpPr>
          <p:nvPr userDrawn="1"/>
        </p:nvSpPr>
        <p:spPr bwMode="auto">
          <a:xfrm>
            <a:off x="555460" y="6367592"/>
            <a:ext cx="1562100" cy="482600"/>
          </a:xfrm>
          <a:custGeom>
            <a:avLst/>
            <a:gdLst>
              <a:gd name="T0" fmla="*/ 0 w 1562100"/>
              <a:gd name="T1" fmla="*/ 482600 h 482600"/>
              <a:gd name="T2" fmla="*/ 1231900 w 1562100"/>
              <a:gd name="T3" fmla="*/ 190500 h 482600"/>
              <a:gd name="T4" fmla="*/ 1562100 w 1562100"/>
              <a:gd name="T5" fmla="*/ 0 h 482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62100" h="482600">
                <a:moveTo>
                  <a:pt x="0" y="482600"/>
                </a:moveTo>
                <a:cubicBezTo>
                  <a:pt x="485775" y="376766"/>
                  <a:pt x="971550" y="270933"/>
                  <a:pt x="1231900" y="190500"/>
                </a:cubicBezTo>
                <a:cubicBezTo>
                  <a:pt x="1492250" y="110067"/>
                  <a:pt x="1527175" y="55033"/>
                  <a:pt x="1562100" y="0"/>
                </a:cubicBezTo>
              </a:path>
            </a:pathLst>
          </a:custGeom>
          <a:noFill/>
          <a:ln w="9525" cap="flat" cmpd="sng" algn="ctr">
            <a:solidFill>
              <a:srgbClr val="008B6C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Forme libre 32">
            <a:extLst>
              <a:ext uri="{FF2B5EF4-FFF2-40B4-BE49-F238E27FC236}">
                <a16:creationId xmlns:a16="http://schemas.microsoft.com/office/drawing/2014/main" xmlns="" id="{63CA6F9C-BBE2-497C-AD38-4CC7C78F9C89}"/>
              </a:ext>
            </a:extLst>
          </p:cNvPr>
          <p:cNvSpPr>
            <a:spLocks/>
          </p:cNvSpPr>
          <p:nvPr userDrawn="1"/>
        </p:nvSpPr>
        <p:spPr bwMode="auto">
          <a:xfrm>
            <a:off x="3003385" y="5230942"/>
            <a:ext cx="9207500" cy="1058863"/>
          </a:xfrm>
          <a:custGeom>
            <a:avLst/>
            <a:gdLst>
              <a:gd name="T0" fmla="*/ 0 w 9182100"/>
              <a:gd name="T1" fmla="*/ 631082 h 1058334"/>
              <a:gd name="T2" fmla="*/ 1235308 w 9182100"/>
              <a:gd name="T3" fmla="*/ 275305 h 1058334"/>
              <a:gd name="T4" fmla="*/ 2305059 w 9182100"/>
              <a:gd name="T5" fmla="*/ 516725 h 1058334"/>
              <a:gd name="T6" fmla="*/ 3998831 w 9182100"/>
              <a:gd name="T7" fmla="*/ 427781 h 1058334"/>
              <a:gd name="T8" fmla="*/ 5960041 w 9182100"/>
              <a:gd name="T9" fmla="*/ 999566 h 1058334"/>
              <a:gd name="T10" fmla="*/ 7781165 w 9182100"/>
              <a:gd name="T11" fmla="*/ 72003 h 1058334"/>
              <a:gd name="T12" fmla="*/ 9207500 w 9182100"/>
              <a:gd name="T13" fmla="*/ 567551 h 1058334"/>
              <a:gd name="T14" fmla="*/ 9207500 w 9182100"/>
              <a:gd name="T15" fmla="*/ 567551 h 105833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182100" h="1058334">
                <a:moveTo>
                  <a:pt x="0" y="630767"/>
                </a:moveTo>
                <a:cubicBezTo>
                  <a:pt x="424391" y="462492"/>
                  <a:pt x="848783" y="294217"/>
                  <a:pt x="1231900" y="275167"/>
                </a:cubicBezTo>
                <a:cubicBezTo>
                  <a:pt x="1615017" y="256117"/>
                  <a:pt x="1839383" y="491067"/>
                  <a:pt x="2298700" y="516467"/>
                </a:cubicBezTo>
                <a:cubicBezTo>
                  <a:pt x="2758017" y="541867"/>
                  <a:pt x="3380317" y="347134"/>
                  <a:pt x="3987800" y="427567"/>
                </a:cubicBezTo>
                <a:cubicBezTo>
                  <a:pt x="4595283" y="508000"/>
                  <a:pt x="5314950" y="1058334"/>
                  <a:pt x="5943600" y="999067"/>
                </a:cubicBezTo>
                <a:cubicBezTo>
                  <a:pt x="6572250" y="939800"/>
                  <a:pt x="7219950" y="143934"/>
                  <a:pt x="7759700" y="71967"/>
                </a:cubicBezTo>
                <a:cubicBezTo>
                  <a:pt x="8299450" y="0"/>
                  <a:pt x="9182100" y="567267"/>
                  <a:pt x="9182100" y="567267"/>
                </a:cubicBezTo>
              </a:path>
            </a:pathLst>
          </a:custGeom>
          <a:noFill/>
          <a:ln w="9525" cap="flat" cmpd="sng" algn="ctr">
            <a:solidFill>
              <a:srgbClr val="008B6C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 cap="all" baseline="0">
          <a:solidFill>
            <a:srgbClr val="009470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j-lt"/>
          <a:ea typeface="+mn-ea"/>
          <a:cs typeface="+mn-cs"/>
        </a:defRPr>
      </a:lvl3pPr>
      <a:lvl4pPr marL="118872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j-lt"/>
          <a:ea typeface="+mn-ea"/>
          <a:cs typeface="+mn-cs"/>
        </a:defRPr>
      </a:lvl4pPr>
      <a:lvl5pPr marL="14630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j-lt"/>
          <a:ea typeface="+mn-ea"/>
          <a:cs typeface="+mn-cs"/>
        </a:defRPr>
      </a:lvl5pPr>
      <a:lvl6pPr marL="16916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fr-FR" dirty="0"/>
              <a:t>À la découverte du PNR des Monts </a:t>
            </a:r>
            <a:r>
              <a:rPr lang="fr-FR" dirty="0" err="1"/>
              <a:t>d’ardèche</a:t>
            </a:r>
            <a:endParaRPr lang="fr-FR" dirty="0"/>
          </a:p>
        </p:txBody>
      </p:sp>
      <p:pic>
        <p:nvPicPr>
          <p:cNvPr id="7" name="Espace réservé d’image 6"/>
          <p:cNvPicPr>
            <a:picLocks noGrp="1" noChangeAspect="1"/>
          </p:cNvPicPr>
          <p:nvPr>
            <p:ph type="pic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2" r="23470"/>
          <a:stretch/>
        </p:blipFill>
        <p:spPr>
          <a:xfrm>
            <a:off x="0" y="0"/>
            <a:ext cx="4023361" cy="4745736"/>
          </a:xfrm>
        </p:spPr>
      </p:pic>
      <p:pic>
        <p:nvPicPr>
          <p:cNvPr id="8" name="Espace réservé d’image 7"/>
          <p:cNvPicPr>
            <a:picLocks noGrp="1" noChangeAspect="1"/>
          </p:cNvPicPr>
          <p:nvPr>
            <p:ph type="pic" idx="1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67" r="29014"/>
          <a:stretch/>
        </p:blipFill>
        <p:spPr>
          <a:xfrm>
            <a:off x="4084320" y="0"/>
            <a:ext cx="4023360" cy="4745736"/>
          </a:xfrm>
        </p:spPr>
      </p:pic>
      <p:pic>
        <p:nvPicPr>
          <p:cNvPr id="12" name="Espace réservé pour une image  11" descr="Une image contenant extérieur, herbe, champ, broutant&#10;&#10;Description générée automatiquement">
            <a:extLst>
              <a:ext uri="{FF2B5EF4-FFF2-40B4-BE49-F238E27FC236}">
                <a16:creationId xmlns:a16="http://schemas.microsoft.com/office/drawing/2014/main" xmlns="" id="{3DD0B79B-9D34-46BD-A052-D830D78A9FDF}"/>
              </a:ext>
            </a:extLst>
          </p:cNvPr>
          <p:cNvPicPr>
            <a:picLocks noGrp="1" noChangeAspect="1"/>
          </p:cNvPicPr>
          <p:nvPr>
            <p:ph type="pic" idx="12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17" r="10218"/>
          <a:stretch/>
        </p:blipFill>
        <p:spPr>
          <a:xfrm>
            <a:off x="8168640" y="1"/>
            <a:ext cx="4023360" cy="4745736"/>
          </a:xfrm>
        </p:spPr>
      </p:pic>
    </p:spTree>
    <p:extLst>
      <p:ext uri="{BB962C8B-B14F-4D97-AF65-F5344CB8AC3E}">
        <p14:creationId xmlns:p14="http://schemas.microsoft.com/office/powerpoint/2010/main" val="30346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 3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fr-FR" sz="4400" dirty="0"/>
              <a:t>Que savez-vous sur les Parcs Naturels Régionaux ?</a:t>
            </a:r>
          </a:p>
        </p:txBody>
      </p:sp>
      <p:sp>
        <p:nvSpPr>
          <p:cNvPr id="5" name="Sous-titre 4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639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xmlns="" id="{162A2F35-B586-4364-852E-2BEE736FF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755" y="774592"/>
            <a:ext cx="3125787" cy="1145598"/>
          </a:xfrm>
        </p:spPr>
        <p:txBody>
          <a:bodyPr>
            <a:normAutofit fontScale="90000"/>
          </a:bodyPr>
          <a:lstStyle/>
          <a:p>
            <a:r>
              <a:rPr lang="fr-FR" dirty="0"/>
              <a:t>Le territoire du </a:t>
            </a:r>
            <a:r>
              <a:rPr lang="fr-FR" dirty="0" err="1"/>
              <a:t>pnr</a:t>
            </a:r>
            <a:r>
              <a:rPr lang="fr-FR" dirty="0"/>
              <a:t> des monts </a:t>
            </a:r>
            <a:r>
              <a:rPr lang="fr-FR" dirty="0" err="1"/>
              <a:t>d’ardèche</a:t>
            </a:r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6A55BF8F-5933-46F1-BDDE-018E7A461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27755" y="2529690"/>
            <a:ext cx="3276895" cy="3766087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fr-FR" sz="2600" dirty="0"/>
              <a:t>228 000 hectares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fr-FR" sz="2600" dirty="0"/>
              <a:t>253 espèces rares ou menacées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fr-FR" sz="2600" dirty="0"/>
              <a:t>1 Région,                 2 départements, 147 communes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EE11E2CB-2F46-48E6-9028-978177F2274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17300" y="6494463"/>
            <a:ext cx="774700" cy="228600"/>
          </a:xfrm>
          <a:prstGeom prst="rect">
            <a:avLst/>
          </a:prstGeom>
        </p:spPr>
        <p:txBody>
          <a:bodyPr/>
          <a:lstStyle/>
          <a:p>
            <a:pPr rtl="0"/>
            <a:fld id="{E31375A4-56A4-47D6-9801-1991572033F7}" type="slidenum">
              <a:rPr lang="fr-FR" noProof="0" smtClean="0"/>
              <a:t>3</a:t>
            </a:fld>
            <a:endParaRPr lang="fr-FR" noProof="0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xmlns="" id="{EC0785DF-219B-4428-8DB0-229823B902B6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23" t="1298" r="-1412" b="21092"/>
          <a:stretch/>
        </p:blipFill>
        <p:spPr bwMode="auto">
          <a:xfrm>
            <a:off x="1095555" y="0"/>
            <a:ext cx="5995358" cy="6879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933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xmlns="" id="{FE65A03D-623D-4D98-BA79-7D23C472A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37476"/>
            <a:ext cx="10515600" cy="1383047"/>
          </a:xfrm>
        </p:spPr>
        <p:txBody>
          <a:bodyPr/>
          <a:lstStyle/>
          <a:p>
            <a:r>
              <a:rPr lang="fr-FR" dirty="0"/>
              <a:t>Les patrimoines des monts d’Ardèche</a:t>
            </a:r>
          </a:p>
        </p:txBody>
      </p:sp>
    </p:spTree>
    <p:extLst>
      <p:ext uri="{BB962C8B-B14F-4D97-AF65-F5344CB8AC3E}">
        <p14:creationId xmlns:p14="http://schemas.microsoft.com/office/powerpoint/2010/main" val="247245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1">
            <a:extLst>
              <a:ext uri="{FF2B5EF4-FFF2-40B4-BE49-F238E27FC236}">
                <a16:creationId xmlns:a16="http://schemas.microsoft.com/office/drawing/2014/main" xmlns="" id="{5CA2466D-0050-4D54-B470-82F4411A7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2813" y="1683327"/>
            <a:ext cx="3125787" cy="1145598"/>
          </a:xfrm>
        </p:spPr>
        <p:txBody>
          <a:bodyPr>
            <a:normAutofit fontScale="90000"/>
          </a:bodyPr>
          <a:lstStyle/>
          <a:p>
            <a:r>
              <a:rPr lang="en-US" dirty="0"/>
              <a:t>Les patrimoines des monts d’ardèche</a:t>
            </a:r>
          </a:p>
        </p:txBody>
      </p:sp>
      <p:sp>
        <p:nvSpPr>
          <p:cNvPr id="137" name="Text Placeholder 3">
            <a:extLst>
              <a:ext uri="{FF2B5EF4-FFF2-40B4-BE49-F238E27FC236}">
                <a16:creationId xmlns:a16="http://schemas.microsoft.com/office/drawing/2014/main" xmlns="" id="{19111AA8-9C0B-4199-9FB3-138605FE18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32813" y="3086101"/>
            <a:ext cx="3125787" cy="2609850"/>
          </a:xfrm>
        </p:spPr>
        <p:txBody>
          <a:bodyPr>
            <a:normAutofit/>
          </a:bodyPr>
          <a:lstStyle/>
          <a:p>
            <a:r>
              <a:rPr lang="fr-FR" sz="2400" dirty="0"/>
              <a:t>Les espaces naturels, la faune et la flore</a:t>
            </a:r>
            <a:endParaRPr lang="en-US" sz="2400" dirty="0"/>
          </a:p>
        </p:txBody>
      </p:sp>
      <p:sp>
        <p:nvSpPr>
          <p:cNvPr id="73" name="Slide Number Placeholder 3" hidden="1">
            <a:extLst>
              <a:ext uri="{FF2B5EF4-FFF2-40B4-BE49-F238E27FC236}">
                <a16:creationId xmlns:a16="http://schemas.microsoft.com/office/drawing/2014/main" xmlns="" id="{44A1B25A-1F0E-43A8-B6DD-05554D9420A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49789" y="6494592"/>
            <a:ext cx="773502" cy="228600"/>
          </a:xfrm>
          <a:prstGeom prst="rect">
            <a:avLst/>
          </a:prstGeom>
        </p:spPr>
        <p:txBody>
          <a:bodyPr/>
          <a:lstStyle/>
          <a:p>
            <a:pPr rtl="0">
              <a:spcAft>
                <a:spcPts val="600"/>
              </a:spcAft>
            </a:pPr>
            <a:fld id="{E31375A4-56A4-47D6-9801-1991572033F7}" type="slidenum">
              <a:rPr lang="fr-FR" noProof="0" smtClean="0"/>
              <a:pPr rtl="0">
                <a:spcAft>
                  <a:spcPts val="600"/>
                </a:spcAft>
              </a:pPr>
              <a:t>5</a:t>
            </a:fld>
            <a:endParaRPr lang="fr-FR" noProof="0"/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xmlns="" id="{7A1B319D-A5CC-4200-96F8-A69FE144301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10717" r="10717"/>
          <a:stretch/>
        </p:blipFill>
        <p:spPr/>
      </p:pic>
    </p:spTree>
    <p:extLst>
      <p:ext uri="{BB962C8B-B14F-4D97-AF65-F5344CB8AC3E}">
        <p14:creationId xmlns:p14="http://schemas.microsoft.com/office/powerpoint/2010/main" val="326405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1">
            <a:extLst>
              <a:ext uri="{FF2B5EF4-FFF2-40B4-BE49-F238E27FC236}">
                <a16:creationId xmlns:a16="http://schemas.microsoft.com/office/drawing/2014/main" xmlns="" id="{5CA2466D-0050-4D54-B470-82F4411A7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2813" y="1683327"/>
            <a:ext cx="3125787" cy="1145598"/>
          </a:xfrm>
        </p:spPr>
        <p:txBody>
          <a:bodyPr>
            <a:normAutofit fontScale="90000"/>
          </a:bodyPr>
          <a:lstStyle/>
          <a:p>
            <a:r>
              <a:rPr lang="en-US" dirty="0"/>
              <a:t>Les patrimoines des monts d’ardèche</a:t>
            </a:r>
          </a:p>
        </p:txBody>
      </p:sp>
      <p:sp>
        <p:nvSpPr>
          <p:cNvPr id="73" name="Slide Number Placeholder 3" hidden="1">
            <a:extLst>
              <a:ext uri="{FF2B5EF4-FFF2-40B4-BE49-F238E27FC236}">
                <a16:creationId xmlns:a16="http://schemas.microsoft.com/office/drawing/2014/main" xmlns="" id="{44A1B25A-1F0E-43A8-B6DD-05554D9420A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49789" y="6494592"/>
            <a:ext cx="773502" cy="228600"/>
          </a:xfrm>
          <a:prstGeom prst="rect">
            <a:avLst/>
          </a:prstGeom>
        </p:spPr>
        <p:txBody>
          <a:bodyPr/>
          <a:lstStyle/>
          <a:p>
            <a:pPr rtl="0">
              <a:spcAft>
                <a:spcPts val="600"/>
              </a:spcAft>
            </a:pPr>
            <a:fld id="{E31375A4-56A4-47D6-9801-1991572033F7}" type="slidenum">
              <a:rPr lang="fr-FR" noProof="0" smtClean="0"/>
              <a:pPr rtl="0">
                <a:spcAft>
                  <a:spcPts val="600"/>
                </a:spcAft>
              </a:pPr>
              <a:t>6</a:t>
            </a:fld>
            <a:endParaRPr lang="fr-FR" noProof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2BE5255-9A99-4FF7-B3C6-01A87171F21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sz="2400" dirty="0"/>
              <a:t>La géologie et les paysages remarquables</a:t>
            </a:r>
            <a:endParaRPr lang="en-US" sz="2400" dirty="0"/>
          </a:p>
          <a:p>
            <a:endParaRPr lang="fr-FR" dirty="0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xmlns="" id="{18015264-DB08-4614-88FD-39CB8F557840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6" r="1057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6348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1">
            <a:extLst>
              <a:ext uri="{FF2B5EF4-FFF2-40B4-BE49-F238E27FC236}">
                <a16:creationId xmlns:a16="http://schemas.microsoft.com/office/drawing/2014/main" xmlns="" id="{5CA2466D-0050-4D54-B470-82F4411A7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2813" y="1683327"/>
            <a:ext cx="3125787" cy="1145598"/>
          </a:xfrm>
        </p:spPr>
        <p:txBody>
          <a:bodyPr>
            <a:normAutofit fontScale="90000"/>
          </a:bodyPr>
          <a:lstStyle/>
          <a:p>
            <a:r>
              <a:rPr lang="en-US" dirty="0"/>
              <a:t>Les patrimoines des monts d’ardèche</a:t>
            </a:r>
          </a:p>
        </p:txBody>
      </p:sp>
      <p:sp>
        <p:nvSpPr>
          <p:cNvPr id="73" name="Slide Number Placeholder 3" hidden="1">
            <a:extLst>
              <a:ext uri="{FF2B5EF4-FFF2-40B4-BE49-F238E27FC236}">
                <a16:creationId xmlns:a16="http://schemas.microsoft.com/office/drawing/2014/main" xmlns="" id="{44A1B25A-1F0E-43A8-B6DD-05554D9420A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49789" y="6494592"/>
            <a:ext cx="773502" cy="228600"/>
          </a:xfrm>
          <a:prstGeom prst="rect">
            <a:avLst/>
          </a:prstGeom>
        </p:spPr>
        <p:txBody>
          <a:bodyPr/>
          <a:lstStyle/>
          <a:p>
            <a:pPr rtl="0">
              <a:spcAft>
                <a:spcPts val="600"/>
              </a:spcAft>
            </a:pPr>
            <a:fld id="{E31375A4-56A4-47D6-9801-1991572033F7}" type="slidenum">
              <a:rPr lang="fr-FR" noProof="0" smtClean="0"/>
              <a:pPr rtl="0">
                <a:spcAft>
                  <a:spcPts val="600"/>
                </a:spcAft>
              </a:pPr>
              <a:t>7</a:t>
            </a:fld>
            <a:endParaRPr lang="fr-FR" noProof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xmlns="" id="{B40585DB-4881-476F-BDBA-E9223E75A460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3" r="10613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2791709C-35FA-49AE-B0E8-18E20C6A772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796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1">
            <a:extLst>
              <a:ext uri="{FF2B5EF4-FFF2-40B4-BE49-F238E27FC236}">
                <a16:creationId xmlns:a16="http://schemas.microsoft.com/office/drawing/2014/main" xmlns="" id="{5CA2466D-0050-4D54-B470-82F4411A7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2813" y="1683327"/>
            <a:ext cx="3125787" cy="1145598"/>
          </a:xfrm>
        </p:spPr>
        <p:txBody>
          <a:bodyPr>
            <a:normAutofit fontScale="90000"/>
          </a:bodyPr>
          <a:lstStyle/>
          <a:p>
            <a:r>
              <a:rPr lang="en-US" dirty="0"/>
              <a:t>Les patrimoines des monts d’ardèche</a:t>
            </a:r>
          </a:p>
        </p:txBody>
      </p:sp>
      <p:sp>
        <p:nvSpPr>
          <p:cNvPr id="137" name="Text Placeholder 3">
            <a:extLst>
              <a:ext uri="{FF2B5EF4-FFF2-40B4-BE49-F238E27FC236}">
                <a16:creationId xmlns:a16="http://schemas.microsoft.com/office/drawing/2014/main" xmlns="" id="{19111AA8-9C0B-4199-9FB3-138605FE18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32813" y="3086101"/>
            <a:ext cx="3125787" cy="2609850"/>
          </a:xfrm>
        </p:spPr>
        <p:txBody>
          <a:bodyPr>
            <a:normAutofit/>
          </a:bodyPr>
          <a:lstStyle/>
          <a:p>
            <a:r>
              <a:rPr lang="fr-FR" sz="2400" dirty="0"/>
              <a:t>L’agriculture</a:t>
            </a:r>
            <a:endParaRPr lang="en-US" sz="2400" dirty="0"/>
          </a:p>
        </p:txBody>
      </p:sp>
      <p:sp>
        <p:nvSpPr>
          <p:cNvPr id="73" name="Slide Number Placeholder 3" hidden="1">
            <a:extLst>
              <a:ext uri="{FF2B5EF4-FFF2-40B4-BE49-F238E27FC236}">
                <a16:creationId xmlns:a16="http://schemas.microsoft.com/office/drawing/2014/main" xmlns="" id="{44A1B25A-1F0E-43A8-B6DD-05554D9420A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49789" y="6494592"/>
            <a:ext cx="773502" cy="228600"/>
          </a:xfrm>
          <a:prstGeom prst="rect">
            <a:avLst/>
          </a:prstGeom>
        </p:spPr>
        <p:txBody>
          <a:bodyPr/>
          <a:lstStyle/>
          <a:p>
            <a:pPr rtl="0">
              <a:spcAft>
                <a:spcPts val="600"/>
              </a:spcAft>
            </a:pPr>
            <a:fld id="{E31375A4-56A4-47D6-9801-1991572033F7}" type="slidenum">
              <a:rPr lang="fr-FR" noProof="0" smtClean="0"/>
              <a:pPr rtl="0">
                <a:spcAft>
                  <a:spcPts val="600"/>
                </a:spcAft>
              </a:pPr>
              <a:t>8</a:t>
            </a:fld>
            <a:endParaRPr lang="fr-FR" noProof="0"/>
          </a:p>
        </p:txBody>
      </p:sp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xmlns="" id="{CCED36E7-E87D-49A4-932A-608D2C016705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07F57199-4A00-4EFA-AB83-91AA6E4DCC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6" r="9636"/>
          <a:stretch/>
        </p:blipFill>
        <p:spPr bwMode="auto">
          <a:xfrm>
            <a:off x="1" y="0"/>
            <a:ext cx="8101583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43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1">
            <a:extLst>
              <a:ext uri="{FF2B5EF4-FFF2-40B4-BE49-F238E27FC236}">
                <a16:creationId xmlns:a16="http://schemas.microsoft.com/office/drawing/2014/main" xmlns="" id="{5CA2466D-0050-4D54-B470-82F4411A7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2813" y="1683327"/>
            <a:ext cx="3125787" cy="1145598"/>
          </a:xfrm>
        </p:spPr>
        <p:txBody>
          <a:bodyPr>
            <a:normAutofit fontScale="90000"/>
          </a:bodyPr>
          <a:lstStyle/>
          <a:p>
            <a:r>
              <a:rPr lang="en-US" dirty="0"/>
              <a:t>Les patrimoines des monts d’ardèche</a:t>
            </a:r>
          </a:p>
        </p:txBody>
      </p:sp>
      <p:sp>
        <p:nvSpPr>
          <p:cNvPr id="137" name="Text Placeholder 3">
            <a:extLst>
              <a:ext uri="{FF2B5EF4-FFF2-40B4-BE49-F238E27FC236}">
                <a16:creationId xmlns:a16="http://schemas.microsoft.com/office/drawing/2014/main" xmlns="" id="{19111AA8-9C0B-4199-9FB3-138605FE18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32813" y="3086101"/>
            <a:ext cx="3125787" cy="2609850"/>
          </a:xfrm>
        </p:spPr>
        <p:txBody>
          <a:bodyPr>
            <a:normAutofit/>
          </a:bodyPr>
          <a:lstStyle/>
          <a:p>
            <a:r>
              <a:rPr lang="fr-FR" sz="2400" dirty="0"/>
              <a:t>Les produits de qualité du terroir </a:t>
            </a:r>
            <a:endParaRPr lang="en-US" sz="2400" dirty="0"/>
          </a:p>
        </p:txBody>
      </p:sp>
      <p:sp>
        <p:nvSpPr>
          <p:cNvPr id="73" name="Slide Number Placeholder 3" hidden="1">
            <a:extLst>
              <a:ext uri="{FF2B5EF4-FFF2-40B4-BE49-F238E27FC236}">
                <a16:creationId xmlns:a16="http://schemas.microsoft.com/office/drawing/2014/main" xmlns="" id="{44A1B25A-1F0E-43A8-B6DD-05554D9420A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49789" y="6494592"/>
            <a:ext cx="773502" cy="228600"/>
          </a:xfrm>
          <a:prstGeom prst="rect">
            <a:avLst/>
          </a:prstGeom>
        </p:spPr>
        <p:txBody>
          <a:bodyPr/>
          <a:lstStyle/>
          <a:p>
            <a:pPr rtl="0">
              <a:spcAft>
                <a:spcPts val="600"/>
              </a:spcAft>
            </a:pPr>
            <a:fld id="{E31375A4-56A4-47D6-9801-1991572033F7}" type="slidenum">
              <a:rPr lang="fr-FR" noProof="0" smtClean="0"/>
              <a:pPr rtl="0">
                <a:spcAft>
                  <a:spcPts val="600"/>
                </a:spcAft>
              </a:pPr>
              <a:t>9</a:t>
            </a:fld>
            <a:endParaRPr lang="fr-FR" noProof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xmlns="" id="{F79A14A6-D0DC-45B8-AB4C-1836A5878DB0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" b="781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349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1">
            <a:extLst>
              <a:ext uri="{FF2B5EF4-FFF2-40B4-BE49-F238E27FC236}">
                <a16:creationId xmlns:a16="http://schemas.microsoft.com/office/drawing/2014/main" xmlns="" id="{5CA2466D-0050-4D54-B470-82F4411A7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2813" y="1683327"/>
            <a:ext cx="3125787" cy="1145598"/>
          </a:xfrm>
        </p:spPr>
        <p:txBody>
          <a:bodyPr>
            <a:normAutofit fontScale="90000"/>
          </a:bodyPr>
          <a:lstStyle/>
          <a:p>
            <a:r>
              <a:rPr lang="en-US" dirty="0"/>
              <a:t>Les patrimoines des monts d’ardèche</a:t>
            </a:r>
          </a:p>
        </p:txBody>
      </p:sp>
      <p:sp>
        <p:nvSpPr>
          <p:cNvPr id="137" name="Text Placeholder 3">
            <a:extLst>
              <a:ext uri="{FF2B5EF4-FFF2-40B4-BE49-F238E27FC236}">
                <a16:creationId xmlns:a16="http://schemas.microsoft.com/office/drawing/2014/main" xmlns="" id="{19111AA8-9C0B-4199-9FB3-138605FE18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32813" y="3086101"/>
            <a:ext cx="3125787" cy="2609850"/>
          </a:xfrm>
        </p:spPr>
        <p:txBody>
          <a:bodyPr>
            <a:normAutofit/>
          </a:bodyPr>
          <a:lstStyle/>
          <a:p>
            <a:r>
              <a:rPr lang="fr-FR" sz="2400" dirty="0"/>
              <a:t>L’architecture et les constructions en pierre sèche</a:t>
            </a:r>
            <a:endParaRPr lang="en-US" sz="2400" dirty="0"/>
          </a:p>
        </p:txBody>
      </p:sp>
      <p:sp>
        <p:nvSpPr>
          <p:cNvPr id="73" name="Slide Number Placeholder 3" hidden="1">
            <a:extLst>
              <a:ext uri="{FF2B5EF4-FFF2-40B4-BE49-F238E27FC236}">
                <a16:creationId xmlns:a16="http://schemas.microsoft.com/office/drawing/2014/main" xmlns="" id="{44A1B25A-1F0E-43A8-B6DD-05554D9420A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49789" y="6494592"/>
            <a:ext cx="773502" cy="228600"/>
          </a:xfrm>
          <a:prstGeom prst="rect">
            <a:avLst/>
          </a:prstGeom>
        </p:spPr>
        <p:txBody>
          <a:bodyPr/>
          <a:lstStyle/>
          <a:p>
            <a:pPr rtl="0">
              <a:spcAft>
                <a:spcPts val="600"/>
              </a:spcAft>
            </a:pPr>
            <a:fld id="{E31375A4-56A4-47D6-9801-1991572033F7}" type="slidenum">
              <a:rPr lang="fr-FR" noProof="0" smtClean="0"/>
              <a:pPr rtl="0">
                <a:spcAft>
                  <a:spcPts val="600"/>
                </a:spcAft>
              </a:pPr>
              <a:t>10</a:t>
            </a:fld>
            <a:endParaRPr lang="fr-FR" noProof="0"/>
          </a:p>
        </p:txBody>
      </p:sp>
      <p:pic>
        <p:nvPicPr>
          <p:cNvPr id="7" name="Picture 4" descr="Nos prestations - ArdÃ¨che Pro Immo">
            <a:extLst>
              <a:ext uri="{FF2B5EF4-FFF2-40B4-BE49-F238E27FC236}">
                <a16:creationId xmlns:a16="http://schemas.microsoft.com/office/drawing/2014/main" xmlns="" id="{91D82F12-D91C-44B3-84A5-7DF786347464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3" r="5703"/>
          <a:stretch>
            <a:fillRect/>
          </a:stretch>
        </p:blipFill>
        <p:spPr bwMode="auto">
          <a:xfrm>
            <a:off x="0" y="0"/>
            <a:ext cx="81010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0622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itle 1">
            <a:extLst>
              <a:ext uri="{FF2B5EF4-FFF2-40B4-BE49-F238E27FC236}">
                <a16:creationId xmlns:a16="http://schemas.microsoft.com/office/drawing/2014/main" xmlns="" id="{440A17FE-3016-429D-9465-F6DA4822C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0437" y="585991"/>
            <a:ext cx="9144000" cy="704850"/>
          </a:xfrm>
        </p:spPr>
        <p:txBody>
          <a:bodyPr/>
          <a:lstStyle/>
          <a:p>
            <a:r>
              <a:rPr lang="en-US" dirty="0"/>
              <a:t>Les patrimoines des monts d’ardèche</a:t>
            </a:r>
          </a:p>
        </p:txBody>
      </p:sp>
      <p:pic>
        <p:nvPicPr>
          <p:cNvPr id="6146" name="Picture 2" descr="Une image contenant herbe, bâtiment, extérieur, maison&#10;&#10;Description générée automatiquement">
            <a:extLst>
              <a:ext uri="{FF2B5EF4-FFF2-40B4-BE49-F238E27FC236}">
                <a16:creationId xmlns:a16="http://schemas.microsoft.com/office/drawing/2014/main" xmlns="" id="{7E02FF5D-70E0-4C10-8354-4F15FEA9660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" t="1" r="5664" b="1"/>
          <a:stretch/>
        </p:blipFill>
        <p:spPr bwMode="auto">
          <a:xfrm>
            <a:off x="326955" y="1353379"/>
            <a:ext cx="11550964" cy="3339913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01" name="Slide Number Placeholder 3">
            <a:extLst>
              <a:ext uri="{FF2B5EF4-FFF2-40B4-BE49-F238E27FC236}">
                <a16:creationId xmlns:a16="http://schemas.microsoft.com/office/drawing/2014/main" xmlns="" id="{04740DF2-BFF3-440B-91FA-D02725CA0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9789" y="6494592"/>
            <a:ext cx="773502" cy="228600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E31375A4-56A4-47D6-9801-1991572033F7}" type="slidenum">
              <a:rPr lang="fr-FR" noProof="0" smtClean="0"/>
              <a:pPr rtl="0">
                <a:spcAft>
                  <a:spcPts val="600"/>
                </a:spcAft>
              </a:pPr>
              <a:t>11</a:t>
            </a:fld>
            <a:endParaRPr lang="fr-FR" noProof="0"/>
          </a:p>
        </p:txBody>
      </p:sp>
      <p:sp>
        <p:nvSpPr>
          <p:cNvPr id="73" name="Slide Number Placeholder 3" hidden="1">
            <a:extLst>
              <a:ext uri="{FF2B5EF4-FFF2-40B4-BE49-F238E27FC236}">
                <a16:creationId xmlns:a16="http://schemas.microsoft.com/office/drawing/2014/main" xmlns="" id="{44A1B25A-1F0E-43A8-B6DD-05554D9420A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49789" y="6494592"/>
            <a:ext cx="773502" cy="228600"/>
          </a:xfrm>
          <a:prstGeom prst="rect">
            <a:avLst/>
          </a:prstGeom>
        </p:spPr>
        <p:txBody>
          <a:bodyPr/>
          <a:lstStyle/>
          <a:p>
            <a:pPr rtl="0">
              <a:spcAft>
                <a:spcPts val="600"/>
              </a:spcAft>
            </a:pPr>
            <a:fld id="{E31375A4-56A4-47D6-9801-1991572033F7}" type="slidenum">
              <a:rPr lang="fr-FR" noProof="0" smtClean="0"/>
              <a:pPr rtl="0">
                <a:spcAft>
                  <a:spcPts val="600"/>
                </a:spcAft>
              </a:pPr>
              <a:t>11</a:t>
            </a:fld>
            <a:endParaRPr lang="fr-FR" noProof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3BDE8B29-038D-4BEB-9301-10942C462AD5}"/>
              </a:ext>
            </a:extLst>
          </p:cNvPr>
          <p:cNvSpPr txBox="1"/>
          <p:nvPr/>
        </p:nvSpPr>
        <p:spPr>
          <a:xfrm>
            <a:off x="7188653" y="4809112"/>
            <a:ext cx="4061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0" i="0" u="none" strike="noStrike" dirty="0">
                <a:solidFill>
                  <a:srgbClr val="7C7C7C"/>
                </a:solidFill>
                <a:effectLst/>
                <a:latin typeface="Calibri" panose="020F0502020204030204" pitchFamily="34" charset="0"/>
              </a:rPr>
              <a:t>Le patrimoine industriel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57155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xmlns="" id="{1BA3F184-9482-4C74-8A20-F54D0BB69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QU’EST CE QU’UN PARC NATUREL RÉGIONAL ?</a:t>
            </a:r>
          </a:p>
        </p:txBody>
      </p:sp>
      <p:sp>
        <p:nvSpPr>
          <p:cNvPr id="11" name="Espace réservé du contenu 10">
            <a:extLst>
              <a:ext uri="{FF2B5EF4-FFF2-40B4-BE49-F238E27FC236}">
                <a16:creationId xmlns:a16="http://schemas.microsoft.com/office/drawing/2014/main" xmlns="" id="{444863DD-64C2-4AFB-B24A-2DE52A01E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657350"/>
            <a:ext cx="9144000" cy="3624334"/>
          </a:xfrm>
        </p:spPr>
        <p:txBody>
          <a:bodyPr>
            <a:normAutofit/>
          </a:bodyPr>
          <a:lstStyle/>
          <a:p>
            <a:r>
              <a:rPr lang="fr-FR" sz="2600" dirty="0"/>
              <a:t>L’objectif d’un Parc naturel régional est de </a:t>
            </a:r>
            <a:r>
              <a:rPr lang="fr-FR" sz="2600" b="1" dirty="0"/>
              <a:t>protéger</a:t>
            </a:r>
            <a:r>
              <a:rPr lang="fr-FR" sz="2600" dirty="0"/>
              <a:t> et de </a:t>
            </a:r>
            <a:r>
              <a:rPr lang="fr-FR" sz="2600" b="1" dirty="0"/>
              <a:t>valoriser</a:t>
            </a:r>
            <a:r>
              <a:rPr lang="fr-FR" sz="2600" dirty="0"/>
              <a:t> </a:t>
            </a:r>
            <a:r>
              <a:rPr lang="fr-FR" sz="2600" b="1" dirty="0"/>
              <a:t>les patrimoines </a:t>
            </a:r>
            <a:r>
              <a:rPr lang="fr-FR" sz="2600" dirty="0"/>
              <a:t>naturels, culturels et humains de son territoire tout en encourageant la vie dans le territoire. Cela est fait en travaillant avec les habitants, associations, institutions et collectivités. </a:t>
            </a:r>
          </a:p>
          <a:p>
            <a:pPr marL="45720" indent="0">
              <a:buNone/>
            </a:pPr>
            <a:endParaRPr lang="fr-FR" sz="2600" dirty="0"/>
          </a:p>
          <a:p>
            <a:pPr marL="45720" indent="0">
              <a:buNone/>
            </a:pPr>
            <a:r>
              <a:rPr lang="fr-FR" sz="2600" dirty="0"/>
              <a:t>Quelle est la différence avec un Parc National?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073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xmlns="" id="{573365BD-A3B7-4787-9072-D3343F464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072" y="666560"/>
            <a:ext cx="5887720" cy="1175041"/>
          </a:xfrm>
        </p:spPr>
        <p:txBody>
          <a:bodyPr anchor="b">
            <a:normAutofit/>
          </a:bodyPr>
          <a:lstStyle/>
          <a:p>
            <a:r>
              <a:rPr lang="fr-FR" sz="3200" dirty="0"/>
              <a:t>Les missions d’un </a:t>
            </a:r>
            <a:r>
              <a:rPr lang="fr-FR" sz="3200" dirty="0" err="1"/>
              <a:t>pnr</a:t>
            </a:r>
            <a:r>
              <a:rPr lang="fr-FR" sz="3200" dirty="0"/>
              <a:t> </a:t>
            </a:r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xmlns="" id="{20325720-B6B2-4125-A451-09022722A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9789" y="6494592"/>
            <a:ext cx="773502" cy="228600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E31375A4-56A4-47D6-9801-1991572033F7}" type="slidenum">
              <a:rPr lang="fr-FR" noProof="0" smtClean="0"/>
              <a:pPr rtl="0">
                <a:spcAft>
                  <a:spcPts val="600"/>
                </a:spcAft>
              </a:pPr>
              <a:t>13</a:t>
            </a:fld>
            <a:endParaRPr lang="fr-FR" noProof="0"/>
          </a:p>
        </p:txBody>
      </p:sp>
      <p:graphicFrame>
        <p:nvGraphicFramePr>
          <p:cNvPr id="9" name="Espace réservé du contenu 8">
            <a:extLst>
              <a:ext uri="{FF2B5EF4-FFF2-40B4-BE49-F238E27FC236}">
                <a16:creationId xmlns:a16="http://schemas.microsoft.com/office/drawing/2014/main" xmlns="" id="{6BD3F84C-852B-4ADD-A6D9-813D596BA5E8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685800" y="2106295"/>
          <a:ext cx="10948737" cy="3223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1982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C40C988-7498-4C9F-A122-FE087E0CE3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1CE8A18-ACD7-4C71-A87C-F4E6E1FAC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D00A25E-0508-4BFE-8447-31AEF152B5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7B63BE7-1E49-4C43-91BE-CDBE255722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81F18D4-BD42-414C-88FE-AE580847CE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B2144AD-76CC-40E5-B965-1B9847D014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0CF73DF-84B0-455B-BB95-099A10A7E9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34079C6-43EA-4A1B-BF56-8095AC3052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D5C0DA1-6C66-43E3-9B8C-B4AC8B0DAB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B65F667-8313-4552-8911-18D2EA8C90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68F83D6-D273-4E63-95EB-81DED21E3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723900"/>
            <a:ext cx="9144000" cy="704850"/>
          </a:xfrm>
        </p:spPr>
        <p:txBody>
          <a:bodyPr anchor="b">
            <a:normAutofit/>
          </a:bodyPr>
          <a:lstStyle/>
          <a:p>
            <a:r>
              <a:rPr lang="fr-FR" dirty="0"/>
              <a:t>Les partenaires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6F366D47-799D-4075-84BC-E415A5080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9789" y="6494592"/>
            <a:ext cx="773502" cy="228600"/>
          </a:xfrm>
        </p:spPr>
        <p:txBody>
          <a:bodyPr>
            <a:normAutofit/>
          </a:bodyPr>
          <a:lstStyle/>
          <a:p>
            <a:pPr rtl="0">
              <a:lnSpc>
                <a:spcPct val="90000"/>
              </a:lnSpc>
              <a:spcAft>
                <a:spcPts val="600"/>
              </a:spcAft>
            </a:pPr>
            <a:fld id="{E31375A4-56A4-47D6-9801-1991572033F7}" type="slidenum">
              <a:rPr lang="fr-FR" sz="1000" noProof="0" smtClean="0"/>
              <a:pPr rtl="0">
                <a:lnSpc>
                  <a:spcPct val="90000"/>
                </a:lnSpc>
                <a:spcAft>
                  <a:spcPts val="600"/>
                </a:spcAft>
              </a:pPr>
              <a:t>14</a:t>
            </a:fld>
            <a:endParaRPr lang="fr-FR" sz="1000" noProof="0"/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xmlns="" id="{6D684135-38B2-4DB0-B709-75F4FA17B7C0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846161" y="1828800"/>
          <a:ext cx="10645254" cy="29206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2271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46BAC8B-3118-4F32-ADE3-C923594E0D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4314B2C-E1DB-40D9-9DE6-B7A1C9DA85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91A5B6A-0677-4C24-9880-E0A431DC35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76247FF-E8F2-44C8-95B3-5E5C37831B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39B4B81-91D8-4ED6-837A-280E191AB8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9EE077-4A05-4C31-AE64-83AA552109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F918969-55D6-4574-B610-219DBD676A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0743E2-1930-46A9-8D1D-AFA8136F3C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xmlns="" id="{3C0D20A7-18CF-4023-BF6B-3744DECEB7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Le Parc Naturel Régional des monts d’Ardèche</a:t>
            </a:r>
          </a:p>
        </p:txBody>
      </p:sp>
      <p:sp>
        <p:nvSpPr>
          <p:cNvPr id="6" name="Sous-titre 5">
            <a:extLst>
              <a:ext uri="{FF2B5EF4-FFF2-40B4-BE49-F238E27FC236}">
                <a16:creationId xmlns:a16="http://schemas.microsoft.com/office/drawing/2014/main" xmlns="" id="{EA2E00EF-6D82-4A66-8B48-B3DD465FDD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86CAD8D5-6628-4C81-A85C-E0F849ACF06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17300" y="6494463"/>
            <a:ext cx="774700" cy="228600"/>
          </a:xfrm>
          <a:prstGeom prst="rect">
            <a:avLst/>
          </a:prstGeom>
        </p:spPr>
        <p:txBody>
          <a:bodyPr/>
          <a:lstStyle/>
          <a:p>
            <a:pPr rtl="0"/>
            <a:fld id="{E31375A4-56A4-47D6-9801-1991572033F7}" type="slidenum">
              <a:rPr lang="fr-FR" noProof="0" smtClean="0"/>
              <a:t>15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547193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xmlns="" id="{19D07187-E50A-4DBE-8E56-D4B328D78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2813" y="1481849"/>
            <a:ext cx="3125787" cy="1145598"/>
          </a:xfrm>
        </p:spPr>
        <p:txBody>
          <a:bodyPr>
            <a:normAutofit fontScale="90000"/>
          </a:bodyPr>
          <a:lstStyle/>
          <a:p>
            <a:r>
              <a:rPr lang="fr-FR" dirty="0"/>
              <a:t>Les origines du PNR des monts </a:t>
            </a:r>
            <a:r>
              <a:rPr lang="fr-FR" dirty="0" err="1"/>
              <a:t>d’ardèche</a:t>
            </a:r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xmlns="" id="{20EE646F-F6F6-42F6-A5C0-67FB740FE8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32813" y="2807132"/>
            <a:ext cx="3429000" cy="3144218"/>
          </a:xfrm>
        </p:spPr>
        <p:txBody>
          <a:bodyPr>
            <a:normAutofit/>
          </a:bodyPr>
          <a:lstStyle/>
          <a:p>
            <a:endParaRPr lang="fr-FR" dirty="0"/>
          </a:p>
          <a:p>
            <a:r>
              <a:rPr lang="fr-FR" sz="2400" dirty="0"/>
              <a:t>1992 : Naissance du projet du parc</a:t>
            </a:r>
          </a:p>
          <a:p>
            <a:endParaRPr lang="fr-FR" sz="2400" dirty="0"/>
          </a:p>
          <a:p>
            <a:r>
              <a:rPr lang="fr-FR" sz="2400" dirty="0"/>
              <a:t>2001 : Création officielle du Parc naturel régional des Monts d’Ardèche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C5A41800-DC1B-43D0-8090-9D87B30C40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17300" y="6494463"/>
            <a:ext cx="774700" cy="228600"/>
          </a:xfrm>
          <a:prstGeom prst="rect">
            <a:avLst/>
          </a:prstGeom>
        </p:spPr>
        <p:txBody>
          <a:bodyPr/>
          <a:lstStyle/>
          <a:p>
            <a:pPr rtl="0"/>
            <a:fld id="{E31375A4-56A4-47D6-9801-1991572033F7}" type="slidenum">
              <a:rPr lang="fr-FR" noProof="0" smtClean="0"/>
              <a:t>16</a:t>
            </a:fld>
            <a:endParaRPr lang="fr-FR" noProof="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xmlns="" id="{F48AB4D0-5365-4AE1-9561-F740D92FA7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9" y="425660"/>
            <a:ext cx="4652749" cy="6068804"/>
          </a:xfrm>
          <a:prstGeom prst="rect">
            <a:avLst/>
          </a:prstGeom>
        </p:spPr>
      </p:pic>
      <p:pic>
        <p:nvPicPr>
          <p:cNvPr id="23" name="Image 22" descr="Une image contenant intérieur, brosse, assis, brun&#10;&#10;Description générée automatiquement">
            <a:extLst>
              <a:ext uri="{FF2B5EF4-FFF2-40B4-BE49-F238E27FC236}">
                <a16:creationId xmlns:a16="http://schemas.microsoft.com/office/drawing/2014/main" xmlns="" id="{2EBB3B3A-0DCA-4DDF-925D-1C8CD773D2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457" y="0"/>
            <a:ext cx="3144219" cy="3144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591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xmlns="" id="{29A4C95F-C7E4-4458-BF5F-D6FE9D53E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025" y="2845964"/>
            <a:ext cx="10515600" cy="1166071"/>
          </a:xfrm>
        </p:spPr>
        <p:txBody>
          <a:bodyPr/>
          <a:lstStyle/>
          <a:p>
            <a:r>
              <a:rPr lang="fr-FR" dirty="0"/>
              <a:t>Les actions du PNr des monts </a:t>
            </a:r>
            <a:r>
              <a:rPr lang="fr-FR" dirty="0" err="1"/>
              <a:t>d’ardèche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5572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1">
            <a:extLst>
              <a:ext uri="{FF2B5EF4-FFF2-40B4-BE49-F238E27FC236}">
                <a16:creationId xmlns:a16="http://schemas.microsoft.com/office/drawing/2014/main" xmlns="" id="{5CA2466D-0050-4D54-B470-82F4411A7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2813" y="1683327"/>
            <a:ext cx="3125787" cy="1145598"/>
          </a:xfrm>
        </p:spPr>
        <p:txBody>
          <a:bodyPr>
            <a:normAutofit fontScale="90000"/>
          </a:bodyPr>
          <a:lstStyle/>
          <a:p>
            <a:r>
              <a:rPr lang="en-US" dirty="0"/>
              <a:t>Les Actions du pNR </a:t>
            </a:r>
            <a:r>
              <a:rPr lang="fr-FR" dirty="0"/>
              <a:t>des monts </a:t>
            </a:r>
            <a:r>
              <a:rPr lang="fr-FR" dirty="0" err="1"/>
              <a:t>d’ardèche</a:t>
            </a:r>
            <a:endParaRPr lang="en-US" dirty="0"/>
          </a:p>
        </p:txBody>
      </p:sp>
      <p:sp>
        <p:nvSpPr>
          <p:cNvPr id="137" name="Text Placeholder 3">
            <a:extLst>
              <a:ext uri="{FF2B5EF4-FFF2-40B4-BE49-F238E27FC236}">
                <a16:creationId xmlns:a16="http://schemas.microsoft.com/office/drawing/2014/main" xmlns="" id="{19111AA8-9C0B-4199-9FB3-138605FE18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32813" y="3086101"/>
            <a:ext cx="3125787" cy="2609850"/>
          </a:xfrm>
        </p:spPr>
        <p:txBody>
          <a:bodyPr>
            <a:normAutofit/>
          </a:bodyPr>
          <a:lstStyle/>
          <a:p>
            <a:r>
              <a:rPr lang="fr-FR" sz="2400" dirty="0"/>
              <a:t>Préservation de la biodiversité</a:t>
            </a:r>
            <a:endParaRPr lang="en-US" sz="2400" dirty="0"/>
          </a:p>
        </p:txBody>
      </p:sp>
      <p:sp>
        <p:nvSpPr>
          <p:cNvPr id="73" name="Slide Number Placeholder 3" hidden="1">
            <a:extLst>
              <a:ext uri="{FF2B5EF4-FFF2-40B4-BE49-F238E27FC236}">
                <a16:creationId xmlns:a16="http://schemas.microsoft.com/office/drawing/2014/main" xmlns="" id="{44A1B25A-1F0E-43A8-B6DD-05554D9420A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49789" y="6494592"/>
            <a:ext cx="773502" cy="228600"/>
          </a:xfrm>
          <a:prstGeom prst="rect">
            <a:avLst/>
          </a:prstGeom>
        </p:spPr>
        <p:txBody>
          <a:bodyPr/>
          <a:lstStyle/>
          <a:p>
            <a:pPr rtl="0">
              <a:spcAft>
                <a:spcPts val="600"/>
              </a:spcAft>
            </a:pPr>
            <a:fld id="{E31375A4-56A4-47D6-9801-1991572033F7}" type="slidenum">
              <a:rPr lang="fr-FR" noProof="0" smtClean="0"/>
              <a:pPr rtl="0">
                <a:spcAft>
                  <a:spcPts val="600"/>
                </a:spcAft>
              </a:pPr>
              <a:t>18</a:t>
            </a:fld>
            <a:endParaRPr lang="fr-FR" noProof="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xmlns="" id="{4B17962C-1846-45D6-9448-741666EB5F1C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3" r="4193"/>
          <a:stretch/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233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1">
            <a:extLst>
              <a:ext uri="{FF2B5EF4-FFF2-40B4-BE49-F238E27FC236}">
                <a16:creationId xmlns:a16="http://schemas.microsoft.com/office/drawing/2014/main" xmlns="" id="{5CA2466D-0050-4D54-B470-82F4411A7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2813" y="1683327"/>
            <a:ext cx="3125787" cy="1145598"/>
          </a:xfrm>
        </p:spPr>
        <p:txBody>
          <a:bodyPr>
            <a:normAutofit fontScale="90000"/>
          </a:bodyPr>
          <a:lstStyle/>
          <a:p>
            <a:r>
              <a:rPr lang="en-US" dirty="0"/>
              <a:t>Les Actions du </a:t>
            </a:r>
            <a:r>
              <a:rPr lang="en-US" dirty="0" err="1"/>
              <a:t>pnr</a:t>
            </a:r>
            <a:r>
              <a:rPr lang="fr-FR" dirty="0"/>
              <a:t> des monts </a:t>
            </a:r>
            <a:r>
              <a:rPr lang="fr-FR" dirty="0" err="1"/>
              <a:t>d’ardèche</a:t>
            </a:r>
            <a:endParaRPr lang="en-US" dirty="0"/>
          </a:p>
        </p:txBody>
      </p:sp>
      <p:sp>
        <p:nvSpPr>
          <p:cNvPr id="137" name="Text Placeholder 3">
            <a:extLst>
              <a:ext uri="{FF2B5EF4-FFF2-40B4-BE49-F238E27FC236}">
                <a16:creationId xmlns:a16="http://schemas.microsoft.com/office/drawing/2014/main" xmlns="" id="{19111AA8-9C0B-4199-9FB3-138605FE18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32813" y="3086101"/>
            <a:ext cx="3125787" cy="2609850"/>
          </a:xfrm>
        </p:spPr>
        <p:txBody>
          <a:bodyPr>
            <a:normAutofit/>
          </a:bodyPr>
          <a:lstStyle/>
          <a:p>
            <a:r>
              <a:rPr lang="fr-FR" sz="2400" dirty="0"/>
              <a:t>Agriculture</a:t>
            </a:r>
            <a:endParaRPr lang="en-US" sz="2400" dirty="0"/>
          </a:p>
        </p:txBody>
      </p:sp>
      <p:sp>
        <p:nvSpPr>
          <p:cNvPr id="73" name="Slide Number Placeholder 3" hidden="1">
            <a:extLst>
              <a:ext uri="{FF2B5EF4-FFF2-40B4-BE49-F238E27FC236}">
                <a16:creationId xmlns:a16="http://schemas.microsoft.com/office/drawing/2014/main" xmlns="" id="{44A1B25A-1F0E-43A8-B6DD-05554D9420A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49789" y="6494592"/>
            <a:ext cx="773502" cy="228600"/>
          </a:xfrm>
          <a:prstGeom prst="rect">
            <a:avLst/>
          </a:prstGeom>
        </p:spPr>
        <p:txBody>
          <a:bodyPr/>
          <a:lstStyle/>
          <a:p>
            <a:pPr rtl="0">
              <a:spcAft>
                <a:spcPts val="600"/>
              </a:spcAft>
            </a:pPr>
            <a:fld id="{E31375A4-56A4-47D6-9801-1991572033F7}" type="slidenum">
              <a:rPr lang="fr-FR" noProof="0" smtClean="0"/>
              <a:pPr rtl="0">
                <a:spcAft>
                  <a:spcPts val="600"/>
                </a:spcAft>
              </a:pPr>
              <a:t>19</a:t>
            </a:fld>
            <a:endParaRPr lang="fr-FR" noProof="0"/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xmlns="" id="{22C67355-90C1-4A4A-A670-489C3661EB62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7" r="10687"/>
          <a:stretch>
            <a:fillRect/>
          </a:stretch>
        </p:blipFill>
        <p:spPr bwMode="auto">
          <a:xfrm>
            <a:off x="0" y="-19050"/>
            <a:ext cx="8101013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837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1">
            <a:extLst>
              <a:ext uri="{FF2B5EF4-FFF2-40B4-BE49-F238E27FC236}">
                <a16:creationId xmlns:a16="http://schemas.microsoft.com/office/drawing/2014/main" xmlns="" id="{5CA2466D-0050-4D54-B470-82F4411A7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2813" y="1683327"/>
            <a:ext cx="3125787" cy="1145598"/>
          </a:xfrm>
        </p:spPr>
        <p:txBody>
          <a:bodyPr>
            <a:normAutofit fontScale="90000"/>
          </a:bodyPr>
          <a:lstStyle/>
          <a:p>
            <a:r>
              <a:rPr lang="en-US" dirty="0"/>
              <a:t>Les Actions du pNR</a:t>
            </a:r>
            <a:br>
              <a:rPr lang="en-US" dirty="0"/>
            </a:br>
            <a:r>
              <a:rPr lang="fr-FR" dirty="0"/>
              <a:t>des monts </a:t>
            </a:r>
            <a:r>
              <a:rPr lang="fr-FR" dirty="0" err="1"/>
              <a:t>d’ardèche</a:t>
            </a:r>
            <a:endParaRPr lang="en-US" dirty="0"/>
          </a:p>
        </p:txBody>
      </p:sp>
      <p:sp>
        <p:nvSpPr>
          <p:cNvPr id="137" name="Text Placeholder 3">
            <a:extLst>
              <a:ext uri="{FF2B5EF4-FFF2-40B4-BE49-F238E27FC236}">
                <a16:creationId xmlns:a16="http://schemas.microsoft.com/office/drawing/2014/main" xmlns="" id="{19111AA8-9C0B-4199-9FB3-138605FE18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32813" y="3086101"/>
            <a:ext cx="3125787" cy="2609850"/>
          </a:xfrm>
        </p:spPr>
        <p:txBody>
          <a:bodyPr>
            <a:normAutofit/>
          </a:bodyPr>
          <a:lstStyle/>
          <a:p>
            <a:r>
              <a:rPr lang="fr-FR" sz="2400" dirty="0"/>
              <a:t>Education et accueil du public</a:t>
            </a:r>
            <a:endParaRPr lang="en-US" sz="2400" dirty="0"/>
          </a:p>
        </p:txBody>
      </p:sp>
      <p:sp>
        <p:nvSpPr>
          <p:cNvPr id="73" name="Slide Number Placeholder 3" hidden="1">
            <a:extLst>
              <a:ext uri="{FF2B5EF4-FFF2-40B4-BE49-F238E27FC236}">
                <a16:creationId xmlns:a16="http://schemas.microsoft.com/office/drawing/2014/main" xmlns="" id="{44A1B25A-1F0E-43A8-B6DD-05554D9420A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49789" y="6494592"/>
            <a:ext cx="773502" cy="228600"/>
          </a:xfrm>
          <a:prstGeom prst="rect">
            <a:avLst/>
          </a:prstGeom>
        </p:spPr>
        <p:txBody>
          <a:bodyPr/>
          <a:lstStyle/>
          <a:p>
            <a:pPr rtl="0">
              <a:spcAft>
                <a:spcPts val="600"/>
              </a:spcAft>
            </a:pPr>
            <a:fld id="{E31375A4-56A4-47D6-9801-1991572033F7}" type="slidenum">
              <a:rPr lang="fr-FR" noProof="0" smtClean="0"/>
              <a:pPr rtl="0">
                <a:spcAft>
                  <a:spcPts val="600"/>
                </a:spcAft>
              </a:pPr>
              <a:t>20</a:t>
            </a:fld>
            <a:endParaRPr lang="fr-FR" noProof="0"/>
          </a:p>
        </p:txBody>
      </p:sp>
      <p:pic>
        <p:nvPicPr>
          <p:cNvPr id="8" name="Espace réservé pour une image  7" descr="Une image contenant extérieur, personne, eau, herbe&#10;&#10;Description générée automatiquement">
            <a:extLst>
              <a:ext uri="{FF2B5EF4-FFF2-40B4-BE49-F238E27FC236}">
                <a16:creationId xmlns:a16="http://schemas.microsoft.com/office/drawing/2014/main" xmlns="" id="{898B2D75-9A6F-416E-8F45-1798D77837C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77" r="1677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00724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1">
            <a:extLst>
              <a:ext uri="{FF2B5EF4-FFF2-40B4-BE49-F238E27FC236}">
                <a16:creationId xmlns:a16="http://schemas.microsoft.com/office/drawing/2014/main" xmlns="" id="{5CA2466D-0050-4D54-B470-82F4411A7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2813" y="1683327"/>
            <a:ext cx="3125787" cy="1145598"/>
          </a:xfrm>
        </p:spPr>
        <p:txBody>
          <a:bodyPr>
            <a:normAutofit fontScale="90000"/>
          </a:bodyPr>
          <a:lstStyle/>
          <a:p>
            <a:r>
              <a:rPr lang="en-US" dirty="0"/>
              <a:t>Les Actions du pNR</a:t>
            </a:r>
            <a:br>
              <a:rPr lang="en-US" dirty="0"/>
            </a:br>
            <a:r>
              <a:rPr lang="fr-FR" dirty="0"/>
              <a:t>des monts </a:t>
            </a:r>
            <a:r>
              <a:rPr lang="fr-FR" dirty="0" err="1"/>
              <a:t>d’ardèche</a:t>
            </a:r>
            <a:endParaRPr lang="en-US" dirty="0"/>
          </a:p>
        </p:txBody>
      </p:sp>
      <p:sp>
        <p:nvSpPr>
          <p:cNvPr id="137" name="Text Placeholder 3">
            <a:extLst>
              <a:ext uri="{FF2B5EF4-FFF2-40B4-BE49-F238E27FC236}">
                <a16:creationId xmlns:a16="http://schemas.microsoft.com/office/drawing/2014/main" xmlns="" id="{19111AA8-9C0B-4199-9FB3-138605FE18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32813" y="3086101"/>
            <a:ext cx="3125787" cy="2609850"/>
          </a:xfrm>
        </p:spPr>
        <p:txBody>
          <a:bodyPr>
            <a:normAutofit/>
          </a:bodyPr>
          <a:lstStyle/>
          <a:p>
            <a:r>
              <a:rPr lang="fr-FR" sz="2400" dirty="0"/>
              <a:t>Culture et patrimoine</a:t>
            </a:r>
          </a:p>
        </p:txBody>
      </p:sp>
      <p:sp>
        <p:nvSpPr>
          <p:cNvPr id="73" name="Slide Number Placeholder 3" hidden="1">
            <a:extLst>
              <a:ext uri="{FF2B5EF4-FFF2-40B4-BE49-F238E27FC236}">
                <a16:creationId xmlns:a16="http://schemas.microsoft.com/office/drawing/2014/main" xmlns="" id="{44A1B25A-1F0E-43A8-B6DD-05554D9420A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49789" y="6494592"/>
            <a:ext cx="773502" cy="228600"/>
          </a:xfrm>
          <a:prstGeom prst="rect">
            <a:avLst/>
          </a:prstGeom>
        </p:spPr>
        <p:txBody>
          <a:bodyPr/>
          <a:lstStyle/>
          <a:p>
            <a:pPr rtl="0">
              <a:spcAft>
                <a:spcPts val="600"/>
              </a:spcAft>
            </a:pPr>
            <a:fld id="{E31375A4-56A4-47D6-9801-1991572033F7}" type="slidenum">
              <a:rPr lang="fr-FR" noProof="0" smtClean="0"/>
              <a:pPr rtl="0">
                <a:spcAft>
                  <a:spcPts val="600"/>
                </a:spcAft>
              </a:pPr>
              <a:t>21</a:t>
            </a:fld>
            <a:endParaRPr lang="fr-FR" noProof="0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xmlns="" id="{16EDE8EC-E8C7-4472-957C-127F6622336F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3" r="10613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427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1">
            <a:extLst>
              <a:ext uri="{FF2B5EF4-FFF2-40B4-BE49-F238E27FC236}">
                <a16:creationId xmlns:a16="http://schemas.microsoft.com/office/drawing/2014/main" xmlns="" id="{5CA2466D-0050-4D54-B470-82F4411A7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2813" y="1683327"/>
            <a:ext cx="3125787" cy="1145598"/>
          </a:xfrm>
        </p:spPr>
        <p:txBody>
          <a:bodyPr>
            <a:normAutofit fontScale="90000"/>
          </a:bodyPr>
          <a:lstStyle/>
          <a:p>
            <a:r>
              <a:rPr lang="en-US" dirty="0"/>
              <a:t>Les Actions du pNR</a:t>
            </a:r>
            <a:br>
              <a:rPr lang="en-US" dirty="0"/>
            </a:br>
            <a:r>
              <a:rPr lang="fr-FR" dirty="0"/>
              <a:t>des monts </a:t>
            </a:r>
            <a:r>
              <a:rPr lang="fr-FR" dirty="0" err="1"/>
              <a:t>d’ardèche</a:t>
            </a:r>
            <a:endParaRPr lang="en-US" dirty="0"/>
          </a:p>
        </p:txBody>
      </p:sp>
      <p:sp>
        <p:nvSpPr>
          <p:cNvPr id="137" name="Text Placeholder 3">
            <a:extLst>
              <a:ext uri="{FF2B5EF4-FFF2-40B4-BE49-F238E27FC236}">
                <a16:creationId xmlns:a16="http://schemas.microsoft.com/office/drawing/2014/main" xmlns="" id="{19111AA8-9C0B-4199-9FB3-138605FE18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32813" y="3086101"/>
            <a:ext cx="3125787" cy="2609850"/>
          </a:xfrm>
        </p:spPr>
        <p:txBody>
          <a:bodyPr>
            <a:normAutofit/>
          </a:bodyPr>
          <a:lstStyle/>
          <a:p>
            <a:r>
              <a:rPr lang="fr-FR" sz="2400" dirty="0"/>
              <a:t>Aménagement du territoire</a:t>
            </a:r>
            <a:endParaRPr lang="en-US" sz="2400" dirty="0"/>
          </a:p>
        </p:txBody>
      </p:sp>
      <p:sp>
        <p:nvSpPr>
          <p:cNvPr id="73" name="Slide Number Placeholder 3" hidden="1">
            <a:extLst>
              <a:ext uri="{FF2B5EF4-FFF2-40B4-BE49-F238E27FC236}">
                <a16:creationId xmlns:a16="http://schemas.microsoft.com/office/drawing/2014/main" xmlns="" id="{44A1B25A-1F0E-43A8-B6DD-05554D9420A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49789" y="6494592"/>
            <a:ext cx="773502" cy="228600"/>
          </a:xfrm>
          <a:prstGeom prst="rect">
            <a:avLst/>
          </a:prstGeom>
        </p:spPr>
        <p:txBody>
          <a:bodyPr/>
          <a:lstStyle/>
          <a:p>
            <a:pPr rtl="0">
              <a:spcAft>
                <a:spcPts val="600"/>
              </a:spcAft>
            </a:pPr>
            <a:fld id="{E31375A4-56A4-47D6-9801-1991572033F7}" type="slidenum">
              <a:rPr lang="fr-FR" noProof="0" smtClean="0"/>
              <a:pPr rtl="0">
                <a:spcAft>
                  <a:spcPts val="600"/>
                </a:spcAft>
              </a:pPr>
              <a:t>22</a:t>
            </a:fld>
            <a:endParaRPr lang="fr-FR" noProof="0"/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xmlns="" id="{E694CF56-A557-4F95-9ED6-42CBFBFC4700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2" b="313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335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1">
            <a:extLst>
              <a:ext uri="{FF2B5EF4-FFF2-40B4-BE49-F238E27FC236}">
                <a16:creationId xmlns:a16="http://schemas.microsoft.com/office/drawing/2014/main" xmlns="" id="{5CA2466D-0050-4D54-B470-82F4411A7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2813" y="1683327"/>
            <a:ext cx="3125787" cy="1145598"/>
          </a:xfrm>
        </p:spPr>
        <p:txBody>
          <a:bodyPr>
            <a:normAutofit fontScale="90000"/>
          </a:bodyPr>
          <a:lstStyle/>
          <a:p>
            <a:r>
              <a:rPr lang="en-US" dirty="0"/>
              <a:t>Les Actions du pNR</a:t>
            </a:r>
            <a:br>
              <a:rPr lang="en-US" dirty="0"/>
            </a:br>
            <a:r>
              <a:rPr lang="fr-FR" dirty="0"/>
              <a:t>des monts </a:t>
            </a:r>
            <a:r>
              <a:rPr lang="fr-FR" dirty="0" smtClean="0"/>
              <a:t>d'Ardèche</a:t>
            </a:r>
            <a:endParaRPr lang="en-US" dirty="0"/>
          </a:p>
        </p:txBody>
      </p:sp>
      <p:sp>
        <p:nvSpPr>
          <p:cNvPr id="137" name="Text Placeholder 3">
            <a:extLst>
              <a:ext uri="{FF2B5EF4-FFF2-40B4-BE49-F238E27FC236}">
                <a16:creationId xmlns:a16="http://schemas.microsoft.com/office/drawing/2014/main" xmlns="" id="{19111AA8-9C0B-4199-9FB3-138605FE18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32813" y="3086101"/>
            <a:ext cx="3125787" cy="2609850"/>
          </a:xfrm>
        </p:spPr>
        <p:txBody>
          <a:bodyPr>
            <a:normAutofit/>
          </a:bodyPr>
          <a:lstStyle/>
          <a:p>
            <a:r>
              <a:rPr lang="fr-FR" sz="2400" dirty="0"/>
              <a:t>Tourisme, randonnée et activités de pleine nature</a:t>
            </a:r>
            <a:endParaRPr lang="en-US" sz="2400" dirty="0"/>
          </a:p>
        </p:txBody>
      </p:sp>
      <p:sp>
        <p:nvSpPr>
          <p:cNvPr id="73" name="Slide Number Placeholder 3" hidden="1">
            <a:extLst>
              <a:ext uri="{FF2B5EF4-FFF2-40B4-BE49-F238E27FC236}">
                <a16:creationId xmlns:a16="http://schemas.microsoft.com/office/drawing/2014/main" xmlns="" id="{44A1B25A-1F0E-43A8-B6DD-05554D9420A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49789" y="6494592"/>
            <a:ext cx="773502" cy="228600"/>
          </a:xfrm>
          <a:prstGeom prst="rect">
            <a:avLst/>
          </a:prstGeom>
        </p:spPr>
        <p:txBody>
          <a:bodyPr/>
          <a:lstStyle/>
          <a:p>
            <a:pPr rtl="0">
              <a:spcAft>
                <a:spcPts val="600"/>
              </a:spcAft>
            </a:pPr>
            <a:fld id="{E31375A4-56A4-47D6-9801-1991572033F7}" type="slidenum">
              <a:rPr lang="fr-FR" noProof="0" smtClean="0"/>
              <a:pPr rtl="0">
                <a:spcAft>
                  <a:spcPts val="600"/>
                </a:spcAft>
              </a:pPr>
              <a:t>23</a:t>
            </a:fld>
            <a:endParaRPr lang="fr-FR" noProof="0"/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xmlns="" id="{4138781A-E2CB-4566-A5FF-961376B4993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4529" r="16890"/>
          <a:stretch/>
        </p:blipFill>
        <p:spPr>
          <a:xfrm>
            <a:off x="0" y="0"/>
            <a:ext cx="8104340" cy="6879921"/>
          </a:xfrm>
        </p:spPr>
      </p:pic>
    </p:spTree>
    <p:extLst>
      <p:ext uri="{BB962C8B-B14F-4D97-AF65-F5344CB8AC3E}">
        <p14:creationId xmlns:p14="http://schemas.microsoft.com/office/powerpoint/2010/main" val="808508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1">
            <a:extLst>
              <a:ext uri="{FF2B5EF4-FFF2-40B4-BE49-F238E27FC236}">
                <a16:creationId xmlns:a16="http://schemas.microsoft.com/office/drawing/2014/main" xmlns="" id="{5CA2466D-0050-4D54-B470-82F4411A7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2813" y="1683327"/>
            <a:ext cx="3125787" cy="1145598"/>
          </a:xfrm>
        </p:spPr>
        <p:txBody>
          <a:bodyPr>
            <a:normAutofit/>
          </a:bodyPr>
          <a:lstStyle/>
          <a:p>
            <a:r>
              <a:rPr lang="en-US" dirty="0"/>
              <a:t>Les Actions du </a:t>
            </a:r>
            <a:r>
              <a:rPr lang="en-US" dirty="0" err="1"/>
              <a:t>pNRMA</a:t>
            </a:r>
            <a:endParaRPr lang="en-US" dirty="0"/>
          </a:p>
        </p:txBody>
      </p:sp>
      <p:sp>
        <p:nvSpPr>
          <p:cNvPr id="137" name="Text Placeholder 3">
            <a:extLst>
              <a:ext uri="{FF2B5EF4-FFF2-40B4-BE49-F238E27FC236}">
                <a16:creationId xmlns:a16="http://schemas.microsoft.com/office/drawing/2014/main" xmlns="" id="{19111AA8-9C0B-4199-9FB3-138605FE18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32813" y="3086101"/>
            <a:ext cx="3125787" cy="2609850"/>
          </a:xfrm>
        </p:spPr>
        <p:txBody>
          <a:bodyPr>
            <a:normAutofit/>
          </a:bodyPr>
          <a:lstStyle/>
          <a:p>
            <a:r>
              <a:rPr lang="fr-FR" sz="2400" dirty="0"/>
              <a:t>Energie- climat</a:t>
            </a:r>
            <a:endParaRPr lang="en-US" sz="2400" dirty="0"/>
          </a:p>
        </p:txBody>
      </p:sp>
      <p:sp>
        <p:nvSpPr>
          <p:cNvPr id="73" name="Slide Number Placeholder 3" hidden="1">
            <a:extLst>
              <a:ext uri="{FF2B5EF4-FFF2-40B4-BE49-F238E27FC236}">
                <a16:creationId xmlns:a16="http://schemas.microsoft.com/office/drawing/2014/main" xmlns="" id="{44A1B25A-1F0E-43A8-B6DD-05554D9420A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49789" y="6494592"/>
            <a:ext cx="773502" cy="228600"/>
          </a:xfrm>
          <a:prstGeom prst="rect">
            <a:avLst/>
          </a:prstGeom>
        </p:spPr>
        <p:txBody>
          <a:bodyPr/>
          <a:lstStyle/>
          <a:p>
            <a:pPr rtl="0">
              <a:spcAft>
                <a:spcPts val="600"/>
              </a:spcAft>
            </a:pPr>
            <a:fld id="{E31375A4-56A4-47D6-9801-1991572033F7}" type="slidenum">
              <a:rPr lang="fr-FR" noProof="0" smtClean="0"/>
              <a:pPr rtl="0">
                <a:spcAft>
                  <a:spcPts val="600"/>
                </a:spcAft>
              </a:pPr>
              <a:t>24</a:t>
            </a:fld>
            <a:endParaRPr lang="fr-FR" noProof="0"/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xmlns="" id="{27CC8DC1-4FC9-43C5-80A6-2BE016E6BDEA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508"/>
          <a:stretch/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2914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1">
            <a:extLst>
              <a:ext uri="{FF2B5EF4-FFF2-40B4-BE49-F238E27FC236}">
                <a16:creationId xmlns:a16="http://schemas.microsoft.com/office/drawing/2014/main" xmlns="" id="{5CA2466D-0050-4D54-B470-82F4411A7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6815" y="1114665"/>
            <a:ext cx="3490014" cy="1412404"/>
          </a:xfrm>
        </p:spPr>
        <p:txBody>
          <a:bodyPr>
            <a:normAutofit/>
          </a:bodyPr>
          <a:lstStyle/>
          <a:p>
            <a:r>
              <a:rPr lang="en-US" sz="3600" dirty="0" smtClean="0"/>
              <a:t>Les métiers au </a:t>
            </a:r>
            <a:r>
              <a:rPr lang="en-US" sz="3600" dirty="0" err="1" smtClean="0"/>
              <a:t>pnrma</a:t>
            </a:r>
            <a:endParaRPr lang="en-US" sz="3600" dirty="0"/>
          </a:p>
        </p:txBody>
      </p:sp>
      <p:sp>
        <p:nvSpPr>
          <p:cNvPr id="73" name="Slide Number Placeholder 3" hidden="1">
            <a:extLst>
              <a:ext uri="{FF2B5EF4-FFF2-40B4-BE49-F238E27FC236}">
                <a16:creationId xmlns:a16="http://schemas.microsoft.com/office/drawing/2014/main" xmlns="" id="{44A1B25A-1F0E-43A8-B6DD-05554D9420A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49789" y="6494592"/>
            <a:ext cx="773502" cy="228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E31375A4-56A4-47D6-9801-1991572033F7}" type="slidenum">
              <a: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srgbClr val="7C7C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7C7C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xmlns="" id="{BFF4CD86-4EE7-4AAC-B477-395BE2CF55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4000" r="-14000"/>
            </a:stretch>
          </a:blip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ZoneTexte 1"/>
          <p:cNvSpPr txBox="1"/>
          <p:nvPr/>
        </p:nvSpPr>
        <p:spPr>
          <a:xfrm>
            <a:off x="8354291" y="4530436"/>
            <a:ext cx="35661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</a:rPr>
              <a:t>La Maison du Parc à </a:t>
            </a:r>
            <a:r>
              <a:rPr lang="fr-FR" sz="2800" dirty="0" err="1" smtClean="0">
                <a:solidFill>
                  <a:schemeClr val="bg1"/>
                </a:solidFill>
              </a:rPr>
              <a:t>Jaujac</a:t>
            </a:r>
            <a:endParaRPr lang="fr-F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591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xmlns="" id="{B6FD1440-CCDD-4EB1-8639-50D5EAB8A8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548245"/>
            <a:ext cx="10515600" cy="2240280"/>
          </a:xfrm>
        </p:spPr>
        <p:txBody>
          <a:bodyPr anchor="b">
            <a:normAutofit/>
          </a:bodyPr>
          <a:lstStyle/>
          <a:p>
            <a:r>
              <a:rPr lang="fr-FR" dirty="0"/>
              <a:t>Des questions ?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xmlns="" id="{DCAE96D6-9297-4773-9B93-D75669FFC2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854659"/>
            <a:ext cx="10515600" cy="114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 hidden="1">
            <a:extLst>
              <a:ext uri="{FF2B5EF4-FFF2-40B4-BE49-F238E27FC236}">
                <a16:creationId xmlns:a16="http://schemas.microsoft.com/office/drawing/2014/main" xmlns="" id="{95DECBBE-D115-48C6-B0CF-A9709A4B0CC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17300" y="6494463"/>
            <a:ext cx="774700" cy="228600"/>
          </a:xfrm>
          <a:prstGeom prst="rect">
            <a:avLst/>
          </a:prstGeom>
        </p:spPr>
        <p:txBody>
          <a:bodyPr/>
          <a:lstStyle/>
          <a:p>
            <a:pPr rtl="0">
              <a:spcAft>
                <a:spcPts val="600"/>
              </a:spcAft>
            </a:pPr>
            <a:fld id="{E31375A4-56A4-47D6-9801-1991572033F7}" type="slidenum">
              <a:rPr lang="fr-FR" noProof="0" smtClean="0"/>
              <a:pPr rtl="0">
                <a:spcAft>
                  <a:spcPts val="600"/>
                </a:spcAft>
              </a:pPr>
              <a:t>26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79486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xmlns="" id="{B6FD1440-CCDD-4EB1-8639-50D5EAB8A8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548245"/>
            <a:ext cx="10515600" cy="2240280"/>
          </a:xfrm>
        </p:spPr>
        <p:txBody>
          <a:bodyPr anchor="b">
            <a:normAutofit/>
          </a:bodyPr>
          <a:lstStyle/>
          <a:p>
            <a:r>
              <a:rPr lang="fr-FR" dirty="0" smtClean="0"/>
              <a:t>QUIZZ : Quels animaux trouve-t-on dans les Monts d'Ardèche ?</a:t>
            </a:r>
            <a:endParaRPr lang="fr-FR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xmlns="" id="{DCAE96D6-9297-4773-9B93-D75669FFC2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854659"/>
            <a:ext cx="10515600" cy="114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 hidden="1">
            <a:extLst>
              <a:ext uri="{FF2B5EF4-FFF2-40B4-BE49-F238E27FC236}">
                <a16:creationId xmlns:a16="http://schemas.microsoft.com/office/drawing/2014/main" xmlns="" id="{95DECBBE-D115-48C6-B0CF-A9709A4B0CC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17300" y="6494463"/>
            <a:ext cx="774700" cy="228600"/>
          </a:xfrm>
          <a:prstGeom prst="rect">
            <a:avLst/>
          </a:prstGeom>
        </p:spPr>
        <p:txBody>
          <a:bodyPr/>
          <a:lstStyle/>
          <a:p>
            <a:pPr rtl="0">
              <a:spcAft>
                <a:spcPts val="600"/>
              </a:spcAft>
            </a:pPr>
            <a:fld id="{E31375A4-56A4-47D6-9801-1991572033F7}" type="slidenum">
              <a:rPr lang="fr-FR" noProof="0" smtClean="0"/>
              <a:pPr rtl="0">
                <a:spcAft>
                  <a:spcPts val="600"/>
                </a:spcAft>
              </a:pPr>
              <a:t>27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488130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lide Number Placeholder 3" hidden="1">
            <a:extLst>
              <a:ext uri="{FF2B5EF4-FFF2-40B4-BE49-F238E27FC236}">
                <a16:creationId xmlns:a16="http://schemas.microsoft.com/office/drawing/2014/main" xmlns="" id="{44A1B25A-1F0E-43A8-B6DD-05554D9420A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49789" y="6494592"/>
            <a:ext cx="773502" cy="228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E31375A4-56A4-47D6-9801-1991572033F7}" type="slidenum">
              <a: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srgbClr val="7C7C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7C7C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xmlns="" id="{7353EA6E-178D-4A98-843B-7C56A9CFA7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5" r="18284"/>
          <a:stretch/>
        </p:blipFill>
        <p:spPr bwMode="auto">
          <a:xfrm>
            <a:off x="0" y="0"/>
            <a:ext cx="806917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B0AEFFD5-4AD5-4856-8DA2-8DA0DD350732}"/>
              </a:ext>
            </a:extLst>
          </p:cNvPr>
          <p:cNvSpPr txBox="1"/>
          <p:nvPr/>
        </p:nvSpPr>
        <p:spPr>
          <a:xfrm>
            <a:off x="8614611" y="2598821"/>
            <a:ext cx="23304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>
                <a:solidFill>
                  <a:schemeClr val="bg1"/>
                </a:solidFill>
              </a:rPr>
              <a:t>La marmotte</a:t>
            </a:r>
            <a:endParaRPr lang="fr-FR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171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lide Number Placeholder 3" hidden="1">
            <a:extLst>
              <a:ext uri="{FF2B5EF4-FFF2-40B4-BE49-F238E27FC236}">
                <a16:creationId xmlns:a16="http://schemas.microsoft.com/office/drawing/2014/main" xmlns="" id="{44A1B25A-1F0E-43A8-B6DD-05554D9420A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49789" y="6494592"/>
            <a:ext cx="773502" cy="228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E31375A4-56A4-47D6-9801-1991572033F7}" type="slidenum">
              <a: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srgbClr val="7C7C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7C7C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xmlns="" id="{0C5D67FB-60AC-4DA3-AFF6-9DC7F73C69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9" r="5273"/>
          <a:stretch/>
        </p:blipFill>
        <p:spPr bwMode="auto">
          <a:xfrm>
            <a:off x="0" y="0"/>
            <a:ext cx="806917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9B9C7B23-122D-4281-9A1C-BE30362F4108}"/>
              </a:ext>
            </a:extLst>
          </p:cNvPr>
          <p:cNvSpPr txBox="1"/>
          <p:nvPr/>
        </p:nvSpPr>
        <p:spPr>
          <a:xfrm>
            <a:off x="8614611" y="2598821"/>
            <a:ext cx="16540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>
                <a:solidFill>
                  <a:schemeClr val="bg1"/>
                </a:solidFill>
              </a:rPr>
              <a:t>La loutre</a:t>
            </a:r>
            <a:endParaRPr lang="fr-FR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29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lide Number Placeholder 3" hidden="1">
            <a:extLst>
              <a:ext uri="{FF2B5EF4-FFF2-40B4-BE49-F238E27FC236}">
                <a16:creationId xmlns:a16="http://schemas.microsoft.com/office/drawing/2014/main" xmlns="" id="{44A1B25A-1F0E-43A8-B6DD-05554D9420A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49789" y="6494592"/>
            <a:ext cx="773502" cy="228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E31375A4-56A4-47D6-9801-1991572033F7}" type="slidenum">
              <a: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srgbClr val="7C7C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7C7C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xmlns="" id="{69892239-8BEB-4C28-84F9-CBC6FF13C1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3" r="11952"/>
          <a:stretch/>
        </p:blipFill>
        <p:spPr bwMode="auto">
          <a:xfrm>
            <a:off x="-1" y="0"/>
            <a:ext cx="80531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A5416364-0C2C-4E1F-AE9C-DC79B7935EC6}"/>
              </a:ext>
            </a:extLst>
          </p:cNvPr>
          <p:cNvSpPr txBox="1"/>
          <p:nvPr/>
        </p:nvSpPr>
        <p:spPr>
          <a:xfrm>
            <a:off x="8614611" y="2598821"/>
            <a:ext cx="19571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>
                <a:solidFill>
                  <a:schemeClr val="bg1"/>
                </a:solidFill>
              </a:rPr>
              <a:t>Le vautour</a:t>
            </a:r>
            <a:endParaRPr lang="fr-FR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457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lide Number Placeholder 3" hidden="1">
            <a:extLst>
              <a:ext uri="{FF2B5EF4-FFF2-40B4-BE49-F238E27FC236}">
                <a16:creationId xmlns:a16="http://schemas.microsoft.com/office/drawing/2014/main" xmlns="" id="{44A1B25A-1F0E-43A8-B6DD-05554D9420A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49789" y="6494592"/>
            <a:ext cx="773502" cy="228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E31375A4-56A4-47D6-9801-1991572033F7}" type="slidenum">
              <a: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srgbClr val="7C7C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7C7C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xmlns="" id="{5D111ECD-600D-495E-BF86-4EFB2B5BD1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2" r="7906"/>
          <a:stretch/>
        </p:blipFill>
        <p:spPr bwMode="auto">
          <a:xfrm>
            <a:off x="0" y="0"/>
            <a:ext cx="805313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DE11AA7A-3325-45CF-BA5C-2D99E81A77DC}"/>
              </a:ext>
            </a:extLst>
          </p:cNvPr>
          <p:cNvSpPr txBox="1"/>
          <p:nvPr/>
        </p:nvSpPr>
        <p:spPr>
          <a:xfrm>
            <a:off x="8438149" y="2598821"/>
            <a:ext cx="356341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>
                <a:solidFill>
                  <a:schemeClr val="bg1"/>
                </a:solidFill>
              </a:rPr>
              <a:t>Le crapaud </a:t>
            </a:r>
            <a:r>
              <a:rPr lang="fr-FR" sz="3200" dirty="0">
                <a:solidFill>
                  <a:schemeClr val="bg1"/>
                </a:solidFill>
              </a:rPr>
              <a:t>sonneur </a:t>
            </a:r>
          </a:p>
          <a:p>
            <a:r>
              <a:rPr lang="fr-FR" sz="3200" dirty="0">
                <a:solidFill>
                  <a:schemeClr val="bg1"/>
                </a:solidFill>
              </a:rPr>
              <a:t>à ventre jaune</a:t>
            </a:r>
          </a:p>
        </p:txBody>
      </p:sp>
    </p:spTree>
    <p:extLst>
      <p:ext uri="{BB962C8B-B14F-4D97-AF65-F5344CB8AC3E}">
        <p14:creationId xmlns:p14="http://schemas.microsoft.com/office/powerpoint/2010/main" val="3612087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lide Number Placeholder 3" hidden="1">
            <a:extLst>
              <a:ext uri="{FF2B5EF4-FFF2-40B4-BE49-F238E27FC236}">
                <a16:creationId xmlns:a16="http://schemas.microsoft.com/office/drawing/2014/main" xmlns="" id="{44A1B25A-1F0E-43A8-B6DD-05554D9420A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49789" y="6494592"/>
            <a:ext cx="773502" cy="228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E31375A4-56A4-47D6-9801-1991572033F7}" type="slidenum">
              <a: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srgbClr val="7C7C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7C7C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xmlns="" id="{8071FD1A-DBF2-490E-B228-4D3284D800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4" r="15013"/>
          <a:stretch/>
        </p:blipFill>
        <p:spPr bwMode="auto">
          <a:xfrm>
            <a:off x="1" y="0"/>
            <a:ext cx="805313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59E5AC05-5E47-400B-AFE9-3A6103005876}"/>
              </a:ext>
            </a:extLst>
          </p:cNvPr>
          <p:cNvSpPr txBox="1"/>
          <p:nvPr/>
        </p:nvSpPr>
        <p:spPr>
          <a:xfrm>
            <a:off x="8646695" y="2598821"/>
            <a:ext cx="238558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>
                <a:solidFill>
                  <a:schemeClr val="bg1"/>
                </a:solidFill>
              </a:rPr>
              <a:t>Le circaète </a:t>
            </a:r>
            <a:endParaRPr lang="fr-FR" sz="3200" dirty="0">
              <a:solidFill>
                <a:schemeClr val="bg1"/>
              </a:solidFill>
            </a:endParaRPr>
          </a:p>
          <a:p>
            <a:r>
              <a:rPr lang="fr-FR" sz="3200" dirty="0">
                <a:solidFill>
                  <a:schemeClr val="bg1"/>
                </a:solidFill>
              </a:rPr>
              <a:t>Jean-le-Blanc</a:t>
            </a:r>
          </a:p>
        </p:txBody>
      </p:sp>
    </p:spTree>
    <p:extLst>
      <p:ext uri="{BB962C8B-B14F-4D97-AF65-F5344CB8AC3E}">
        <p14:creationId xmlns:p14="http://schemas.microsoft.com/office/powerpoint/2010/main" val="84570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lide Number Placeholder 3" hidden="1">
            <a:extLst>
              <a:ext uri="{FF2B5EF4-FFF2-40B4-BE49-F238E27FC236}">
                <a16:creationId xmlns:a16="http://schemas.microsoft.com/office/drawing/2014/main" xmlns="" id="{44A1B25A-1F0E-43A8-B6DD-05554D9420A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49789" y="6494592"/>
            <a:ext cx="773502" cy="228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E31375A4-56A4-47D6-9801-1991572033F7}" type="slidenum">
              <a: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srgbClr val="7C7C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7C7C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xmlns="" id="{E28F3EFA-881A-4EBC-AA5A-E4CFE2056A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6" t="545" r="3218" b="-545"/>
          <a:stretch/>
        </p:blipFill>
        <p:spPr bwMode="auto">
          <a:xfrm>
            <a:off x="0" y="0"/>
            <a:ext cx="8080910" cy="6895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DA4B502A-E16A-4EDB-A2FE-D9C6918D47B4}"/>
              </a:ext>
            </a:extLst>
          </p:cNvPr>
          <p:cNvSpPr txBox="1"/>
          <p:nvPr/>
        </p:nvSpPr>
        <p:spPr>
          <a:xfrm>
            <a:off x="8614611" y="2598821"/>
            <a:ext cx="20115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>
                <a:solidFill>
                  <a:schemeClr val="bg1"/>
                </a:solidFill>
              </a:rPr>
              <a:t>Le blaireau</a:t>
            </a:r>
            <a:endParaRPr lang="fr-FR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06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lide Number Placeholder 3" hidden="1">
            <a:extLst>
              <a:ext uri="{FF2B5EF4-FFF2-40B4-BE49-F238E27FC236}">
                <a16:creationId xmlns:a16="http://schemas.microsoft.com/office/drawing/2014/main" xmlns="" id="{44A1B25A-1F0E-43A8-B6DD-05554D9420A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49789" y="6494592"/>
            <a:ext cx="773502" cy="228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E31375A4-56A4-47D6-9801-1991572033F7}" type="slidenum">
              <a: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srgbClr val="7C7C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7C7C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xmlns="" id="{12938998-1AAF-4A4D-BF59-50E9715C40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4" r="8408"/>
          <a:stretch/>
        </p:blipFill>
        <p:spPr bwMode="auto">
          <a:xfrm>
            <a:off x="0" y="0"/>
            <a:ext cx="80531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0B639F2E-11B5-42E2-8CB1-ED5AA941B6EF}"/>
              </a:ext>
            </a:extLst>
          </p:cNvPr>
          <p:cNvSpPr txBox="1"/>
          <p:nvPr/>
        </p:nvSpPr>
        <p:spPr>
          <a:xfrm>
            <a:off x="8614611" y="2598821"/>
            <a:ext cx="31997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>
                <a:solidFill>
                  <a:schemeClr val="bg1"/>
                </a:solidFill>
              </a:rPr>
              <a:t>Le cincle </a:t>
            </a:r>
            <a:r>
              <a:rPr lang="fr-FR" sz="3200" dirty="0">
                <a:solidFill>
                  <a:schemeClr val="bg1"/>
                </a:solidFill>
              </a:rPr>
              <a:t>plongeur</a:t>
            </a:r>
          </a:p>
        </p:txBody>
      </p:sp>
    </p:spTree>
    <p:extLst>
      <p:ext uri="{BB962C8B-B14F-4D97-AF65-F5344CB8AC3E}">
        <p14:creationId xmlns:p14="http://schemas.microsoft.com/office/powerpoint/2010/main" val="1414426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lide Number Placeholder 3" hidden="1">
            <a:extLst>
              <a:ext uri="{FF2B5EF4-FFF2-40B4-BE49-F238E27FC236}">
                <a16:creationId xmlns:a16="http://schemas.microsoft.com/office/drawing/2014/main" xmlns="" id="{44A1B25A-1F0E-43A8-B6DD-05554D9420A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49789" y="6494592"/>
            <a:ext cx="773502" cy="228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E31375A4-56A4-47D6-9801-1991572033F7}" type="slidenum">
              <a: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srgbClr val="7C7C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7C7C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2CD490B7-AF8F-455C-993F-CDD47B007EE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r="15210"/>
          <a:stretch/>
        </p:blipFill>
        <p:spPr>
          <a:xfrm>
            <a:off x="0" y="0"/>
            <a:ext cx="8069179" cy="6858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2E9C1A72-B9CE-4710-8938-B340DA24185C}"/>
              </a:ext>
            </a:extLst>
          </p:cNvPr>
          <p:cNvSpPr txBox="1"/>
          <p:nvPr/>
        </p:nvSpPr>
        <p:spPr>
          <a:xfrm>
            <a:off x="8614611" y="2598821"/>
            <a:ext cx="19289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>
                <a:solidFill>
                  <a:schemeClr val="bg1"/>
                </a:solidFill>
              </a:rPr>
              <a:t>La genette</a:t>
            </a:r>
            <a:endParaRPr lang="fr-FR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365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lide Number Placeholder 3" hidden="1">
            <a:extLst>
              <a:ext uri="{FF2B5EF4-FFF2-40B4-BE49-F238E27FC236}">
                <a16:creationId xmlns:a16="http://schemas.microsoft.com/office/drawing/2014/main" xmlns="" id="{44A1B25A-1F0E-43A8-B6DD-05554D9420A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49789" y="6494592"/>
            <a:ext cx="773502" cy="228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E31375A4-56A4-47D6-9801-1991572033F7}" type="slidenum">
              <a: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srgbClr val="7C7C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7C7C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79F8586E-7386-4509-8D26-AA55BD3E1A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" r="4663"/>
          <a:stretch/>
        </p:blipFill>
        <p:spPr>
          <a:xfrm>
            <a:off x="-1732547" y="0"/>
            <a:ext cx="9785684" cy="6858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3A653905-0939-4409-99D9-E9A6875FB251}"/>
              </a:ext>
            </a:extLst>
          </p:cNvPr>
          <p:cNvSpPr txBox="1"/>
          <p:nvPr/>
        </p:nvSpPr>
        <p:spPr>
          <a:xfrm>
            <a:off x="8614611" y="2598821"/>
            <a:ext cx="16698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>
                <a:solidFill>
                  <a:schemeClr val="bg1"/>
                </a:solidFill>
              </a:rPr>
              <a:t>Le castor</a:t>
            </a:r>
            <a:endParaRPr lang="fr-FR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068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lide Number Placeholder 3" hidden="1">
            <a:extLst>
              <a:ext uri="{FF2B5EF4-FFF2-40B4-BE49-F238E27FC236}">
                <a16:creationId xmlns:a16="http://schemas.microsoft.com/office/drawing/2014/main" xmlns="" id="{44A1B25A-1F0E-43A8-B6DD-05554D9420A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49789" y="6494592"/>
            <a:ext cx="773502" cy="228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E31375A4-56A4-47D6-9801-1991572033F7}" type="slidenum">
              <a: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srgbClr val="7C7C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7C7C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D7286693-FE44-49F2-8515-DCD23CF237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21" r="2005"/>
          <a:stretch/>
        </p:blipFill>
        <p:spPr>
          <a:xfrm>
            <a:off x="0" y="0"/>
            <a:ext cx="8069179" cy="6858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F6322DF3-AB1E-473A-B32C-0886C34098E4}"/>
              </a:ext>
            </a:extLst>
          </p:cNvPr>
          <p:cNvSpPr txBox="1"/>
          <p:nvPr/>
        </p:nvSpPr>
        <p:spPr>
          <a:xfrm>
            <a:off x="8614611" y="2598821"/>
            <a:ext cx="241226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>
                <a:solidFill>
                  <a:schemeClr val="bg1"/>
                </a:solidFill>
              </a:rPr>
              <a:t>La grenouille </a:t>
            </a:r>
            <a:endParaRPr lang="fr-FR" sz="3200" dirty="0">
              <a:solidFill>
                <a:schemeClr val="bg1"/>
              </a:solidFill>
            </a:endParaRPr>
          </a:p>
          <a:p>
            <a:r>
              <a:rPr lang="fr-FR" sz="3200" dirty="0">
                <a:solidFill>
                  <a:schemeClr val="bg1"/>
                </a:solidFill>
              </a:rPr>
              <a:t>rousse</a:t>
            </a:r>
          </a:p>
        </p:txBody>
      </p:sp>
    </p:spTree>
    <p:extLst>
      <p:ext uri="{BB962C8B-B14F-4D97-AF65-F5344CB8AC3E}">
        <p14:creationId xmlns:p14="http://schemas.microsoft.com/office/powerpoint/2010/main" val="1494524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xmlns="" id="{B6FD1440-CCDD-4EB1-8639-50D5EAB8A8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548245"/>
            <a:ext cx="10515600" cy="2240280"/>
          </a:xfrm>
        </p:spPr>
        <p:txBody>
          <a:bodyPr anchor="b">
            <a:normAutofit/>
          </a:bodyPr>
          <a:lstStyle/>
          <a:p>
            <a:r>
              <a:rPr lang="fr-FR" dirty="0"/>
              <a:t>Merci pour votre attention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xmlns="" id="{DCAE96D6-9297-4773-9B93-D75669FFC2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854659"/>
            <a:ext cx="10515600" cy="11430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 hidden="1">
            <a:extLst>
              <a:ext uri="{FF2B5EF4-FFF2-40B4-BE49-F238E27FC236}">
                <a16:creationId xmlns:a16="http://schemas.microsoft.com/office/drawing/2014/main" xmlns="" id="{95DECBBE-D115-48C6-B0CF-A9709A4B0CC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17300" y="6494463"/>
            <a:ext cx="774700" cy="228600"/>
          </a:xfrm>
          <a:prstGeom prst="rect">
            <a:avLst/>
          </a:prstGeom>
        </p:spPr>
        <p:txBody>
          <a:bodyPr/>
          <a:lstStyle/>
          <a:p>
            <a:pPr rtl="0">
              <a:spcAft>
                <a:spcPts val="600"/>
              </a:spcAft>
            </a:pPr>
            <a:fld id="{E31375A4-56A4-47D6-9801-1991572033F7}" type="slidenum">
              <a:rPr lang="fr-FR" noProof="0" smtClean="0"/>
              <a:pPr rtl="0">
                <a:spcAft>
                  <a:spcPts val="600"/>
                </a:spcAft>
              </a:pPr>
              <a:t>38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413516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nté et remise en forme 16 x 9">
  <a:themeElements>
    <a:clrScheme name="Personnalisé 3">
      <a:dk1>
        <a:srgbClr val="7C7C7C"/>
      </a:dk1>
      <a:lt1>
        <a:sysClr val="window" lastClr="FFFFFF"/>
      </a:lt1>
      <a:dk2>
        <a:srgbClr val="000000"/>
      </a:dk2>
      <a:lt2>
        <a:srgbClr val="DDDDDD"/>
      </a:lt2>
      <a:accent1>
        <a:srgbClr val="009470"/>
      </a:accent1>
      <a:accent2>
        <a:srgbClr val="D0696E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D0696E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063783_TF02922391.potx" id="{A5D73F9F-E09F-4864-AB43-E7AC60514D19}" vid="{B9A23DD6-6951-4C28-A7DB-96EAC2CD1CB8}"/>
    </a:ext>
  </a:extLst>
</a:theme>
</file>

<file path=ppt/theme/theme2.xml><?xml version="1.0" encoding="utf-8"?>
<a:theme xmlns:a="http://schemas.openxmlformats.org/drawingml/2006/main" name="Thème Office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D91107A15D3247847CDAA0F3F9E182" ma:contentTypeVersion="0" ma:contentTypeDescription="Create a new document." ma:contentTypeScope="" ma:versionID="78b886736df31bc7e124c82b16a33fe6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7c8f30f6673b60a3e5d203160e7b5e31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9259DCE-140B-428F-84B2-3ED36597FEF2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0FAFE37-66D9-45A1-9F7E-6146480C23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83E248B-6F7A-4CF4-9855-6A29A62F0F0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Présentation PNR BTS GPN modifiée</Template>
  <TotalTime>277</TotalTime>
  <Words>397</Words>
  <Application>Microsoft Office PowerPoint</Application>
  <PresentationFormat>Grand écran</PresentationFormat>
  <Paragraphs>111</Paragraphs>
  <Slides>38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44" baseType="lpstr">
      <vt:lpstr>Arial</vt:lpstr>
      <vt:lpstr>Calibri</vt:lpstr>
      <vt:lpstr>Calibri Light</vt:lpstr>
      <vt:lpstr>HelveticaNeueLT Std Med Cn</vt:lpstr>
      <vt:lpstr>Wingdings</vt:lpstr>
      <vt:lpstr>Santé et remise en forme 16 x 9</vt:lpstr>
      <vt:lpstr>À la découverte du PNR des Monts d’ardèche</vt:lpstr>
      <vt:lpstr>Que savez-vous sur les Parcs Naturels Régionaux ?</vt:lpstr>
      <vt:lpstr>Le territoire du pnr des monts d’ardèche</vt:lpstr>
      <vt:lpstr>Les patrimoines des monts d’Ardèche</vt:lpstr>
      <vt:lpstr>Les patrimoines des monts d’ardèche</vt:lpstr>
      <vt:lpstr>Les patrimoines des monts d’ardèche</vt:lpstr>
      <vt:lpstr>Les patrimoines des monts d’ardèche</vt:lpstr>
      <vt:lpstr>Les patrimoines des monts d’ardèche</vt:lpstr>
      <vt:lpstr>Les patrimoines des monts d’ardèche</vt:lpstr>
      <vt:lpstr>Les patrimoines des monts d’ardèche</vt:lpstr>
      <vt:lpstr>Les patrimoines des monts d’ardèche</vt:lpstr>
      <vt:lpstr>QU’EST CE QU’UN PARC NATUREL RÉGIONAL ?</vt:lpstr>
      <vt:lpstr>Les missions d’un pnr </vt:lpstr>
      <vt:lpstr>Les partenaires </vt:lpstr>
      <vt:lpstr>Le Parc Naturel Régional des monts d’Ardèche</vt:lpstr>
      <vt:lpstr>Les origines du PNR des monts d’ardèche</vt:lpstr>
      <vt:lpstr>Les actions du PNr des monts d’ardèche</vt:lpstr>
      <vt:lpstr>Les Actions du pNR des monts d’ardèche</vt:lpstr>
      <vt:lpstr>Les Actions du pnr des monts d’ardèche</vt:lpstr>
      <vt:lpstr>Les Actions du pNR des monts d’ardèche</vt:lpstr>
      <vt:lpstr>Les Actions du pNR des monts d’ardèche</vt:lpstr>
      <vt:lpstr>Les Actions du pNR des monts d’ardèche</vt:lpstr>
      <vt:lpstr>Les Actions du pNR des monts d'Ardèche</vt:lpstr>
      <vt:lpstr>Les Actions du pNRMA</vt:lpstr>
      <vt:lpstr>Les métiers au pnrma</vt:lpstr>
      <vt:lpstr>Des questions ?</vt:lpstr>
      <vt:lpstr>QUIZZ : Quels animaux trouve-t-on dans les Monts d'Ardèche 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Merci pour votre attention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la découverte du PNR des Monts d’ardèche</dc:title>
  <dc:creator>stagiaire06</dc:creator>
  <cp:lastModifiedBy>Mathilde</cp:lastModifiedBy>
  <cp:revision>10</cp:revision>
  <dcterms:created xsi:type="dcterms:W3CDTF">2021-03-22T10:07:46Z</dcterms:created>
  <dcterms:modified xsi:type="dcterms:W3CDTF">2021-12-17T13:27:40Z</dcterms:modified>
</cp:coreProperties>
</file>